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87" r:id="rId1"/>
  </p:sldMasterIdLst>
  <p:notesMasterIdLst>
    <p:notesMasterId r:id="rId19"/>
  </p:notesMasterIdLst>
  <p:handoutMasterIdLst>
    <p:handoutMasterId r:id="rId20"/>
  </p:handoutMasterIdLst>
  <p:sldIdLst>
    <p:sldId id="261" r:id="rId2"/>
    <p:sldId id="260" r:id="rId3"/>
    <p:sldId id="262" r:id="rId4"/>
    <p:sldId id="263" r:id="rId5"/>
    <p:sldId id="264" r:id="rId6"/>
    <p:sldId id="265" r:id="rId7"/>
    <p:sldId id="266" r:id="rId8"/>
    <p:sldId id="278" r:id="rId9"/>
    <p:sldId id="279" r:id="rId10"/>
    <p:sldId id="267" r:id="rId11"/>
    <p:sldId id="268" r:id="rId12"/>
    <p:sldId id="281" r:id="rId13"/>
    <p:sldId id="269" r:id="rId14"/>
    <p:sldId id="271" r:id="rId15"/>
    <p:sldId id="272" r:id="rId16"/>
    <p:sldId id="282" r:id="rId17"/>
    <p:sldId id="277" r:id="rId1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521415D9-36F7-43E2-AB2F-B90AF26B5E84}">
      <p14:sectionLst xmlns:p14="http://schemas.microsoft.com/office/powerpoint/2010/main">
        <p14:section name="Slides" id="{D8E4E9F7-EA4E-7A46-B139-D71E76BCC390}">
          <p14:sldIdLst>
            <p14:sldId id="261"/>
            <p14:sldId id="260"/>
            <p14:sldId id="262"/>
            <p14:sldId id="263"/>
            <p14:sldId id="264"/>
            <p14:sldId id="265"/>
            <p14:sldId id="266"/>
            <p14:sldId id="278"/>
            <p14:sldId id="279"/>
            <p14:sldId id="267"/>
            <p14:sldId id="268"/>
            <p14:sldId id="281"/>
            <p14:sldId id="269"/>
            <p14:sldId id="271"/>
            <p14:sldId id="272"/>
            <p14:sldId id="282"/>
            <p14:sldId id="277"/>
          </p14:sldIdLst>
        </p14:section>
      </p14:sectionLst>
    </p:ext>
    <p:ext uri="{EFAFB233-063F-42B5-8137-9DF3F51BA10A}">
      <p15:sldGuideLst xmlns:p15="http://schemas.microsoft.com/office/powerpoint/2012/main">
        <p15:guide id="1" orient="horz" pos="120" userDrawn="1">
          <p15:clr>
            <a:srgbClr val="A4A3A4"/>
          </p15:clr>
        </p15:guide>
        <p15:guide id="2" pos="5184"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iesehan" initials="c"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7DD3"/>
    <a:srgbClr val="8AFF8A"/>
    <a:srgbClr val="8BFF8B"/>
    <a:srgbClr val="3C65AF"/>
    <a:srgbClr val="89FF89"/>
    <a:srgbClr val="9EFFFF"/>
    <a:srgbClr val="000064"/>
    <a:srgbClr val="A1A8B1"/>
    <a:srgbClr val="00FF00"/>
    <a:srgbClr val="4371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1474" autoAdjust="0"/>
  </p:normalViewPr>
  <p:slideViewPr>
    <p:cSldViewPr snapToGrid="0">
      <p:cViewPr varScale="1">
        <p:scale>
          <a:sx n="87" d="100"/>
          <a:sy n="87" d="100"/>
        </p:scale>
        <p:origin x="704" y="44"/>
      </p:cViewPr>
      <p:guideLst>
        <p:guide orient="horz" pos="120"/>
        <p:guide pos="51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0"/>
    </p:cViewPr>
  </p:sorterViewPr>
  <p:notesViewPr>
    <p:cSldViewPr snapToGrid="0">
      <p:cViewPr varScale="1">
        <p:scale>
          <a:sx n="53" d="100"/>
          <a:sy n="53" d="100"/>
        </p:scale>
        <p:origin x="-272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38475" cy="465138"/>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sz="quarter" idx="1"/>
          </p:nvPr>
        </p:nvSpPr>
        <p:spPr>
          <a:xfrm>
            <a:off x="3970342" y="0"/>
            <a:ext cx="3038475" cy="465138"/>
          </a:xfrm>
          <a:prstGeom prst="rect">
            <a:avLst/>
          </a:prstGeom>
        </p:spPr>
        <p:txBody>
          <a:bodyPr vert="horz" lIns="91427" tIns="45713" rIns="91427" bIns="45713" rtlCol="0"/>
          <a:lstStyle>
            <a:lvl1pPr algn="r">
              <a:defRPr sz="1200"/>
            </a:lvl1pPr>
          </a:lstStyle>
          <a:p>
            <a:r>
              <a:rPr lang="en-US" dirty="0"/>
              <a:t>6/3/2021</a:t>
            </a:r>
          </a:p>
        </p:txBody>
      </p:sp>
      <p:sp>
        <p:nvSpPr>
          <p:cNvPr id="4" name="Footer Placeholder 3"/>
          <p:cNvSpPr>
            <a:spLocks noGrp="1"/>
          </p:cNvSpPr>
          <p:nvPr>
            <p:ph type="ftr" sz="quarter" idx="2"/>
          </p:nvPr>
        </p:nvSpPr>
        <p:spPr>
          <a:xfrm>
            <a:off x="4" y="8829675"/>
            <a:ext cx="3038475" cy="465138"/>
          </a:xfrm>
          <a:prstGeom prst="rect">
            <a:avLst/>
          </a:prstGeom>
        </p:spPr>
        <p:txBody>
          <a:bodyPr vert="horz" lIns="91427" tIns="45713" rIns="91427" bIns="45713" rtlCol="0" anchor="b"/>
          <a:lstStyle>
            <a:lvl1pPr algn="l">
              <a:defRPr sz="1200"/>
            </a:lvl1pPr>
          </a:lstStyle>
          <a:p>
            <a:r>
              <a:rPr lang="en-US" dirty="0"/>
              <a:t>Form:  TR-004                        Uncontrolled if Printed                               Rev.:  A                 </a:t>
            </a:r>
          </a:p>
        </p:txBody>
      </p:sp>
      <p:sp>
        <p:nvSpPr>
          <p:cNvPr id="5" name="Slide Number Placeholder 4"/>
          <p:cNvSpPr>
            <a:spLocks noGrp="1"/>
          </p:cNvSpPr>
          <p:nvPr>
            <p:ph type="sldNum" sz="quarter" idx="3"/>
          </p:nvPr>
        </p:nvSpPr>
        <p:spPr>
          <a:xfrm>
            <a:off x="3970342" y="8829675"/>
            <a:ext cx="3038475" cy="465138"/>
          </a:xfrm>
          <a:prstGeom prst="rect">
            <a:avLst/>
          </a:prstGeom>
        </p:spPr>
        <p:txBody>
          <a:bodyPr vert="horz" lIns="91427" tIns="45713" rIns="91427" bIns="45713" rtlCol="0" anchor="b"/>
          <a:lstStyle>
            <a:lvl1pPr algn="r">
              <a:defRPr sz="1200"/>
            </a:lvl1pPr>
          </a:lstStyle>
          <a:p>
            <a:fld id="{45D9D0A8-B12F-4894-A88D-5074CC20A7DF}" type="slidenum">
              <a:rPr lang="en-US" smtClean="0"/>
              <a:pPr/>
              <a:t>‹#›</a:t>
            </a:fld>
            <a:endParaRPr lang="en-US" dirty="0"/>
          </a:p>
        </p:txBody>
      </p:sp>
    </p:spTree>
    <p:extLst>
      <p:ext uri="{BB962C8B-B14F-4D97-AF65-F5344CB8AC3E}">
        <p14:creationId xmlns:p14="http://schemas.microsoft.com/office/powerpoint/2010/main" val="380571686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r>
              <a:rPr lang="en-US" dirty="0"/>
              <a:t>6/3/2021</a:t>
            </a:r>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4" tIns="46582" rIns="93164" bIns="4658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r>
              <a:rPr lang="en-US" dirty="0"/>
              <a:t>Form:  TR-004                        Uncontrolled if Printed                               Rev.:  A                 </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985915D1-60FC-439C-ABB2-0C06281DAAEB}" type="slidenum">
              <a:rPr lang="en-US" smtClean="0"/>
              <a:pPr/>
              <a:t>‹#›</a:t>
            </a:fld>
            <a:endParaRPr lang="en-US" dirty="0"/>
          </a:p>
        </p:txBody>
      </p:sp>
    </p:spTree>
    <p:extLst>
      <p:ext uri="{BB962C8B-B14F-4D97-AF65-F5344CB8AC3E}">
        <p14:creationId xmlns:p14="http://schemas.microsoft.com/office/powerpoint/2010/main" val="1834486779"/>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r>
              <a:rPr lang="en-US"/>
              <a:t>6/3/2021</a:t>
            </a:r>
            <a:endParaRPr lang="en-US" dirty="0"/>
          </a:p>
        </p:txBody>
      </p:sp>
      <p:sp>
        <p:nvSpPr>
          <p:cNvPr id="6" name="Footer Placeholder 5"/>
          <p:cNvSpPr>
            <a:spLocks noGrp="1"/>
          </p:cNvSpPr>
          <p:nvPr>
            <p:ph type="ftr" sz="quarter" idx="4"/>
          </p:nvPr>
        </p:nvSpPr>
        <p:spPr/>
        <p:txBody>
          <a:bodyPr/>
          <a:lstStyle/>
          <a:p>
            <a:r>
              <a:rPr lang="en-US"/>
              <a:t>Form:  TR-004                        Uncontrolled if Printed                               Rev.:  A                 </a:t>
            </a:r>
            <a:endParaRPr lang="en-US" dirty="0"/>
          </a:p>
        </p:txBody>
      </p:sp>
      <p:sp>
        <p:nvSpPr>
          <p:cNvPr id="7" name="Slide Number Placeholder 6"/>
          <p:cNvSpPr>
            <a:spLocks noGrp="1"/>
          </p:cNvSpPr>
          <p:nvPr>
            <p:ph type="sldNum" sz="quarter" idx="5"/>
          </p:nvPr>
        </p:nvSpPr>
        <p:spPr/>
        <p:txBody>
          <a:bodyPr/>
          <a:lstStyle/>
          <a:p>
            <a:fld id="{985915D1-60FC-439C-ABB2-0C06281DAAEB}" type="slidenum">
              <a:rPr lang="en-US" smtClean="0"/>
              <a:pPr/>
              <a:t>1</a:t>
            </a:fld>
            <a:endParaRPr lang="en-US" dirty="0"/>
          </a:p>
        </p:txBody>
      </p:sp>
    </p:spTree>
    <p:extLst>
      <p:ext uri="{BB962C8B-B14F-4D97-AF65-F5344CB8AC3E}">
        <p14:creationId xmlns:p14="http://schemas.microsoft.com/office/powerpoint/2010/main" val="1827688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5915D1-60FC-439C-ABB2-0C06281DAAEB}" type="slidenum">
              <a:rPr lang="en-US" smtClean="0"/>
              <a:pPr/>
              <a:t>2</a:t>
            </a:fld>
            <a:endParaRPr lang="en-US" dirty="0"/>
          </a:p>
        </p:txBody>
      </p:sp>
      <p:sp>
        <p:nvSpPr>
          <p:cNvPr id="5" name="Footer Placeholder 4">
            <a:extLst>
              <a:ext uri="{FF2B5EF4-FFF2-40B4-BE49-F238E27FC236}">
                <a16:creationId xmlns:a16="http://schemas.microsoft.com/office/drawing/2014/main" id="{89304C72-52C5-47FF-972B-B50F1CCDE01D}"/>
              </a:ext>
            </a:extLst>
          </p:cNvPr>
          <p:cNvSpPr>
            <a:spLocks noGrp="1"/>
          </p:cNvSpPr>
          <p:nvPr>
            <p:ph type="ftr" sz="quarter" idx="4"/>
          </p:nvPr>
        </p:nvSpPr>
        <p:spPr/>
        <p:txBody>
          <a:bodyPr/>
          <a:lstStyle/>
          <a:p>
            <a:r>
              <a:rPr lang="en-US" dirty="0"/>
              <a:t>Form:  TR-004                        Uncontrolled if Printed                               Rev.:  A                 </a:t>
            </a:r>
          </a:p>
        </p:txBody>
      </p:sp>
      <p:sp>
        <p:nvSpPr>
          <p:cNvPr id="6" name="Header Placeholder 5">
            <a:extLst>
              <a:ext uri="{FF2B5EF4-FFF2-40B4-BE49-F238E27FC236}">
                <a16:creationId xmlns:a16="http://schemas.microsoft.com/office/drawing/2014/main" id="{B2A8130F-E204-4F07-A691-C25A52DF94ED}"/>
              </a:ext>
            </a:extLst>
          </p:cNvPr>
          <p:cNvSpPr>
            <a:spLocks noGrp="1"/>
          </p:cNvSpPr>
          <p:nvPr>
            <p:ph type="hdr" sz="quarter"/>
          </p:nvPr>
        </p:nvSpPr>
        <p:spPr/>
        <p:txBody>
          <a:bodyPr/>
          <a:lstStyle/>
          <a:p>
            <a:endParaRPr lang="en-US" dirty="0"/>
          </a:p>
        </p:txBody>
      </p:sp>
      <p:sp>
        <p:nvSpPr>
          <p:cNvPr id="7" name="Date Placeholder 6">
            <a:extLst>
              <a:ext uri="{FF2B5EF4-FFF2-40B4-BE49-F238E27FC236}">
                <a16:creationId xmlns:a16="http://schemas.microsoft.com/office/drawing/2014/main" id="{7323DE64-E2C0-4971-B2BE-3AC86C00FB55}"/>
              </a:ext>
            </a:extLst>
          </p:cNvPr>
          <p:cNvSpPr>
            <a:spLocks noGrp="1"/>
          </p:cNvSpPr>
          <p:nvPr>
            <p:ph type="dt" idx="1"/>
          </p:nvPr>
        </p:nvSpPr>
        <p:spPr/>
        <p:txBody>
          <a:bodyPr/>
          <a:lstStyle/>
          <a:p>
            <a:r>
              <a:rPr lang="en-US" dirty="0"/>
              <a:t>6/3/2021</a:t>
            </a:r>
          </a:p>
        </p:txBody>
      </p:sp>
    </p:spTree>
    <p:extLst>
      <p:ext uri="{BB962C8B-B14F-4D97-AF65-F5344CB8AC3E}">
        <p14:creationId xmlns:p14="http://schemas.microsoft.com/office/powerpoint/2010/main" val="22353905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6-PWS Title Slide (Business Unit)">
    <p:spTree>
      <p:nvGrpSpPr>
        <p:cNvPr id="1" name=""/>
        <p:cNvGrpSpPr/>
        <p:nvPr/>
      </p:nvGrpSpPr>
      <p:grpSpPr>
        <a:xfrm>
          <a:off x="0" y="0"/>
          <a:ext cx="0" cy="0"/>
          <a:chOff x="0" y="0"/>
          <a:chExt cx="0" cy="0"/>
        </a:xfrm>
      </p:grpSpPr>
      <p:sp>
        <p:nvSpPr>
          <p:cNvPr id="6" name="Rectangle 5"/>
          <p:cNvSpPr/>
          <p:nvPr/>
        </p:nvSpPr>
        <p:spPr>
          <a:xfrm>
            <a:off x="231227" y="634677"/>
            <a:ext cx="8765627" cy="15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raight Connector 9"/>
          <p:cNvSpPr>
            <a:spLocks noChangeShapeType="1"/>
          </p:cNvSpPr>
          <p:nvPr/>
        </p:nvSpPr>
        <p:spPr bwMode="auto">
          <a:xfrm>
            <a:off x="228600" y="1099242"/>
            <a:ext cx="8686800" cy="0"/>
          </a:xfrm>
          <a:prstGeom prst="line">
            <a:avLst/>
          </a:prstGeom>
          <a:noFill/>
          <a:ln w="19050" cap="flat" cmpd="sng" algn="ctr">
            <a:solidFill>
              <a:srgbClr val="000064"/>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Straight Connector 10"/>
          <p:cNvSpPr>
            <a:spLocks noChangeShapeType="1"/>
          </p:cNvSpPr>
          <p:nvPr userDrawn="1"/>
        </p:nvSpPr>
        <p:spPr bwMode="auto">
          <a:xfrm>
            <a:off x="228600" y="1043143"/>
            <a:ext cx="8686800" cy="0"/>
          </a:xfrm>
          <a:prstGeom prst="line">
            <a:avLst/>
          </a:prstGeom>
          <a:noFill/>
          <a:ln w="19050" cap="flat" cmpd="sng" algn="ctr">
            <a:solidFill>
              <a:srgbClr val="000064"/>
            </a:solidFill>
            <a:prstDash val="solid"/>
            <a:round/>
            <a:headEnd type="none" w="med" len="med"/>
            <a:tailEnd type="none" w="med" len="med"/>
          </a:ln>
          <a:effectLst/>
        </p:spPr>
        <p:txBody>
          <a:bodyPr/>
          <a:lstStyle/>
          <a:p>
            <a:pPr fontAlgn="auto">
              <a:spcBef>
                <a:spcPts val="0"/>
              </a:spcBef>
              <a:spcAft>
                <a:spcPts val="0"/>
              </a:spcAft>
              <a:defRPr/>
            </a:pPr>
            <a:endParaRPr lang="en-US" dirty="0">
              <a:solidFill>
                <a:prstClr val="black"/>
              </a:solidFill>
              <a:latin typeface="Gill Sans MT"/>
            </a:endParaRPr>
          </a:p>
        </p:txBody>
      </p:sp>
      <p:sp>
        <p:nvSpPr>
          <p:cNvPr id="3" name="Freeform 2"/>
          <p:cNvSpPr/>
          <p:nvPr/>
        </p:nvSpPr>
        <p:spPr>
          <a:xfrm>
            <a:off x="-4330" y="4302369"/>
            <a:ext cx="606115" cy="809520"/>
          </a:xfrm>
          <a:custGeom>
            <a:avLst/>
            <a:gdLst>
              <a:gd name="connsiteX0" fmla="*/ 4330 w 606115"/>
              <a:gd name="connsiteY0" fmla="*/ 101600 h 809520"/>
              <a:gd name="connsiteX1" fmla="*/ 8238 w 606115"/>
              <a:gd name="connsiteY1" fmla="*/ 156308 h 809520"/>
              <a:gd name="connsiteX2" fmla="*/ 12145 w 606115"/>
              <a:gd name="connsiteY2" fmla="*/ 168031 h 809520"/>
              <a:gd name="connsiteX3" fmla="*/ 19961 w 606115"/>
              <a:gd name="connsiteY3" fmla="*/ 211016 h 809520"/>
              <a:gd name="connsiteX4" fmla="*/ 16053 w 606115"/>
              <a:gd name="connsiteY4" fmla="*/ 371231 h 809520"/>
              <a:gd name="connsiteX5" fmla="*/ 23868 w 606115"/>
              <a:gd name="connsiteY5" fmla="*/ 508000 h 809520"/>
              <a:gd name="connsiteX6" fmla="*/ 27776 w 606115"/>
              <a:gd name="connsiteY6" fmla="*/ 519723 h 809520"/>
              <a:gd name="connsiteX7" fmla="*/ 23868 w 606115"/>
              <a:gd name="connsiteY7" fmla="*/ 578339 h 809520"/>
              <a:gd name="connsiteX8" fmla="*/ 19961 w 606115"/>
              <a:gd name="connsiteY8" fmla="*/ 609600 h 809520"/>
              <a:gd name="connsiteX9" fmla="*/ 23868 w 606115"/>
              <a:gd name="connsiteY9" fmla="*/ 668216 h 809520"/>
              <a:gd name="connsiteX10" fmla="*/ 19961 w 606115"/>
              <a:gd name="connsiteY10" fmla="*/ 711200 h 809520"/>
              <a:gd name="connsiteX11" fmla="*/ 12145 w 606115"/>
              <a:gd name="connsiteY11" fmla="*/ 722923 h 809520"/>
              <a:gd name="connsiteX12" fmla="*/ 4330 w 606115"/>
              <a:gd name="connsiteY12" fmla="*/ 746369 h 809520"/>
              <a:gd name="connsiteX13" fmla="*/ 152822 w 606115"/>
              <a:gd name="connsiteY13" fmla="*/ 758093 h 809520"/>
              <a:gd name="connsiteX14" fmla="*/ 211438 w 606115"/>
              <a:gd name="connsiteY14" fmla="*/ 762000 h 809520"/>
              <a:gd name="connsiteX15" fmla="*/ 246607 w 606115"/>
              <a:gd name="connsiteY15" fmla="*/ 777631 h 809520"/>
              <a:gd name="connsiteX16" fmla="*/ 281776 w 606115"/>
              <a:gd name="connsiteY16" fmla="*/ 785446 h 809520"/>
              <a:gd name="connsiteX17" fmla="*/ 293499 w 606115"/>
              <a:gd name="connsiteY17" fmla="*/ 789354 h 809520"/>
              <a:gd name="connsiteX18" fmla="*/ 316945 w 606115"/>
              <a:gd name="connsiteY18" fmla="*/ 793262 h 809520"/>
              <a:gd name="connsiteX19" fmla="*/ 371653 w 606115"/>
              <a:gd name="connsiteY19" fmla="*/ 801077 h 809520"/>
              <a:gd name="connsiteX20" fmla="*/ 383376 w 606115"/>
              <a:gd name="connsiteY20" fmla="*/ 804985 h 809520"/>
              <a:gd name="connsiteX21" fmla="*/ 524053 w 606115"/>
              <a:gd name="connsiteY21" fmla="*/ 804985 h 809520"/>
              <a:gd name="connsiteX22" fmla="*/ 543592 w 606115"/>
              <a:gd name="connsiteY22" fmla="*/ 801077 h 809520"/>
              <a:gd name="connsiteX23" fmla="*/ 567038 w 606115"/>
              <a:gd name="connsiteY23" fmla="*/ 777631 h 809520"/>
              <a:gd name="connsiteX24" fmla="*/ 574853 w 606115"/>
              <a:gd name="connsiteY24" fmla="*/ 762000 h 809520"/>
              <a:gd name="connsiteX25" fmla="*/ 578761 w 606115"/>
              <a:gd name="connsiteY25" fmla="*/ 750277 h 809520"/>
              <a:gd name="connsiteX26" fmla="*/ 586576 w 606115"/>
              <a:gd name="connsiteY26" fmla="*/ 738554 h 809520"/>
              <a:gd name="connsiteX27" fmla="*/ 594392 w 606115"/>
              <a:gd name="connsiteY27" fmla="*/ 703385 h 809520"/>
              <a:gd name="connsiteX28" fmla="*/ 602207 w 606115"/>
              <a:gd name="connsiteY28" fmla="*/ 668216 h 809520"/>
              <a:gd name="connsiteX29" fmla="*/ 606115 w 606115"/>
              <a:gd name="connsiteY29" fmla="*/ 316523 h 809520"/>
              <a:gd name="connsiteX30" fmla="*/ 598299 w 606115"/>
              <a:gd name="connsiteY30" fmla="*/ 191477 h 809520"/>
              <a:gd name="connsiteX31" fmla="*/ 594392 w 606115"/>
              <a:gd name="connsiteY31" fmla="*/ 164123 h 809520"/>
              <a:gd name="connsiteX32" fmla="*/ 578761 w 606115"/>
              <a:gd name="connsiteY32" fmla="*/ 109416 h 809520"/>
              <a:gd name="connsiteX33" fmla="*/ 574853 w 606115"/>
              <a:gd name="connsiteY33" fmla="*/ 89877 h 809520"/>
              <a:gd name="connsiteX34" fmla="*/ 570945 w 606115"/>
              <a:gd name="connsiteY34" fmla="*/ 66431 h 809520"/>
              <a:gd name="connsiteX35" fmla="*/ 567038 w 606115"/>
              <a:gd name="connsiteY35" fmla="*/ 54708 h 809520"/>
              <a:gd name="connsiteX36" fmla="*/ 555315 w 606115"/>
              <a:gd name="connsiteY36" fmla="*/ 50800 h 809520"/>
              <a:gd name="connsiteX37" fmla="*/ 539684 w 606115"/>
              <a:gd name="connsiteY37" fmla="*/ 42985 h 809520"/>
              <a:gd name="connsiteX38" fmla="*/ 453715 w 606115"/>
              <a:gd name="connsiteY38" fmla="*/ 27354 h 809520"/>
              <a:gd name="connsiteX39" fmla="*/ 414638 w 606115"/>
              <a:gd name="connsiteY39" fmla="*/ 19539 h 809520"/>
              <a:gd name="connsiteX40" fmla="*/ 391192 w 606115"/>
              <a:gd name="connsiteY40" fmla="*/ 11723 h 809520"/>
              <a:gd name="connsiteX41" fmla="*/ 371653 w 606115"/>
              <a:gd name="connsiteY41" fmla="*/ 3908 h 809520"/>
              <a:gd name="connsiteX42" fmla="*/ 328668 w 606115"/>
              <a:gd name="connsiteY42" fmla="*/ 0 h 809520"/>
              <a:gd name="connsiteX43" fmla="*/ 207530 w 606115"/>
              <a:gd name="connsiteY43" fmla="*/ 3908 h 809520"/>
              <a:gd name="connsiteX44" fmla="*/ 187992 w 606115"/>
              <a:gd name="connsiteY44" fmla="*/ 7816 h 809520"/>
              <a:gd name="connsiteX45" fmla="*/ 129376 w 606115"/>
              <a:gd name="connsiteY45" fmla="*/ 11723 h 809520"/>
              <a:gd name="connsiteX46" fmla="*/ 105930 w 606115"/>
              <a:gd name="connsiteY46" fmla="*/ 23446 h 809520"/>
              <a:gd name="connsiteX47" fmla="*/ 66853 w 606115"/>
              <a:gd name="connsiteY47" fmla="*/ 35169 h 809520"/>
              <a:gd name="connsiteX48" fmla="*/ 43407 w 606115"/>
              <a:gd name="connsiteY48" fmla="*/ 42985 h 809520"/>
              <a:gd name="connsiteX49" fmla="*/ 31684 w 606115"/>
              <a:gd name="connsiteY49" fmla="*/ 54708 h 809520"/>
              <a:gd name="connsiteX50" fmla="*/ 12145 w 606115"/>
              <a:gd name="connsiteY50" fmla="*/ 66431 h 809520"/>
              <a:gd name="connsiteX51" fmla="*/ 8238 w 606115"/>
              <a:gd name="connsiteY51" fmla="*/ 78154 h 809520"/>
              <a:gd name="connsiteX52" fmla="*/ 422 w 606115"/>
              <a:gd name="connsiteY52" fmla="*/ 85969 h 809520"/>
              <a:gd name="connsiteX53" fmla="*/ 4330 w 606115"/>
              <a:gd name="connsiteY53" fmla="*/ 101600 h 809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606115" h="809520">
                <a:moveTo>
                  <a:pt x="4330" y="101600"/>
                </a:moveTo>
                <a:cubicBezTo>
                  <a:pt x="5633" y="113323"/>
                  <a:pt x="6102" y="138151"/>
                  <a:pt x="8238" y="156308"/>
                </a:cubicBezTo>
                <a:cubicBezTo>
                  <a:pt x="8719" y="160399"/>
                  <a:pt x="11408" y="163978"/>
                  <a:pt x="12145" y="168031"/>
                </a:cubicBezTo>
                <a:cubicBezTo>
                  <a:pt x="20980" y="216628"/>
                  <a:pt x="11000" y="184134"/>
                  <a:pt x="19961" y="211016"/>
                </a:cubicBezTo>
                <a:cubicBezTo>
                  <a:pt x="18658" y="264421"/>
                  <a:pt x="16053" y="317810"/>
                  <a:pt x="16053" y="371231"/>
                </a:cubicBezTo>
                <a:cubicBezTo>
                  <a:pt x="16053" y="410405"/>
                  <a:pt x="12996" y="464509"/>
                  <a:pt x="23868" y="508000"/>
                </a:cubicBezTo>
                <a:cubicBezTo>
                  <a:pt x="24867" y="511996"/>
                  <a:pt x="26473" y="515815"/>
                  <a:pt x="27776" y="519723"/>
                </a:cubicBezTo>
                <a:cubicBezTo>
                  <a:pt x="26473" y="539262"/>
                  <a:pt x="25564" y="558831"/>
                  <a:pt x="23868" y="578339"/>
                </a:cubicBezTo>
                <a:cubicBezTo>
                  <a:pt x="22958" y="588801"/>
                  <a:pt x="19961" y="599099"/>
                  <a:pt x="19961" y="609600"/>
                </a:cubicBezTo>
                <a:cubicBezTo>
                  <a:pt x="19961" y="629182"/>
                  <a:pt x="22566" y="648677"/>
                  <a:pt x="23868" y="668216"/>
                </a:cubicBezTo>
                <a:cubicBezTo>
                  <a:pt x="22566" y="682544"/>
                  <a:pt x="22976" y="697132"/>
                  <a:pt x="19961" y="711200"/>
                </a:cubicBezTo>
                <a:cubicBezTo>
                  <a:pt x="18977" y="715792"/>
                  <a:pt x="14052" y="718631"/>
                  <a:pt x="12145" y="722923"/>
                </a:cubicBezTo>
                <a:cubicBezTo>
                  <a:pt x="8799" y="730451"/>
                  <a:pt x="4330" y="746369"/>
                  <a:pt x="4330" y="746369"/>
                </a:cubicBezTo>
                <a:cubicBezTo>
                  <a:pt x="51290" y="793329"/>
                  <a:pt x="12596" y="762217"/>
                  <a:pt x="152822" y="758093"/>
                </a:cubicBezTo>
                <a:cubicBezTo>
                  <a:pt x="172361" y="759395"/>
                  <a:pt x="192053" y="759231"/>
                  <a:pt x="211438" y="762000"/>
                </a:cubicBezTo>
                <a:cubicBezTo>
                  <a:pt x="247890" y="767207"/>
                  <a:pt x="223155" y="767580"/>
                  <a:pt x="246607" y="777631"/>
                </a:cubicBezTo>
                <a:cubicBezTo>
                  <a:pt x="252229" y="780040"/>
                  <a:pt x="277317" y="784331"/>
                  <a:pt x="281776" y="785446"/>
                </a:cubicBezTo>
                <a:cubicBezTo>
                  <a:pt x="285772" y="786445"/>
                  <a:pt x="289478" y="788460"/>
                  <a:pt x="293499" y="789354"/>
                </a:cubicBezTo>
                <a:cubicBezTo>
                  <a:pt x="301233" y="791073"/>
                  <a:pt x="309110" y="792087"/>
                  <a:pt x="316945" y="793262"/>
                </a:cubicBezTo>
                <a:lnTo>
                  <a:pt x="371653" y="801077"/>
                </a:lnTo>
                <a:cubicBezTo>
                  <a:pt x="375561" y="802380"/>
                  <a:pt x="379323" y="804248"/>
                  <a:pt x="383376" y="804985"/>
                </a:cubicBezTo>
                <a:cubicBezTo>
                  <a:pt x="433227" y="814049"/>
                  <a:pt x="465389" y="807080"/>
                  <a:pt x="524053" y="804985"/>
                </a:cubicBezTo>
                <a:cubicBezTo>
                  <a:pt x="530566" y="803682"/>
                  <a:pt x="537522" y="803775"/>
                  <a:pt x="543592" y="801077"/>
                </a:cubicBezTo>
                <a:cubicBezTo>
                  <a:pt x="555405" y="795827"/>
                  <a:pt x="561071" y="788073"/>
                  <a:pt x="567038" y="777631"/>
                </a:cubicBezTo>
                <a:cubicBezTo>
                  <a:pt x="569928" y="772573"/>
                  <a:pt x="572558" y="767354"/>
                  <a:pt x="574853" y="762000"/>
                </a:cubicBezTo>
                <a:cubicBezTo>
                  <a:pt x="576476" y="758214"/>
                  <a:pt x="576919" y="753961"/>
                  <a:pt x="578761" y="750277"/>
                </a:cubicBezTo>
                <a:cubicBezTo>
                  <a:pt x="580861" y="746076"/>
                  <a:pt x="584476" y="742755"/>
                  <a:pt x="586576" y="738554"/>
                </a:cubicBezTo>
                <a:cubicBezTo>
                  <a:pt x="591498" y="728710"/>
                  <a:pt x="592677" y="712821"/>
                  <a:pt x="594392" y="703385"/>
                </a:cubicBezTo>
                <a:cubicBezTo>
                  <a:pt x="597702" y="685179"/>
                  <a:pt x="598022" y="684953"/>
                  <a:pt x="602207" y="668216"/>
                </a:cubicBezTo>
                <a:cubicBezTo>
                  <a:pt x="603510" y="550985"/>
                  <a:pt x="606115" y="433761"/>
                  <a:pt x="606115" y="316523"/>
                </a:cubicBezTo>
                <a:cubicBezTo>
                  <a:pt x="606115" y="268561"/>
                  <a:pt x="603780" y="235328"/>
                  <a:pt x="598299" y="191477"/>
                </a:cubicBezTo>
                <a:cubicBezTo>
                  <a:pt x="597157" y="182338"/>
                  <a:pt x="596525" y="173083"/>
                  <a:pt x="594392" y="164123"/>
                </a:cubicBezTo>
                <a:cubicBezTo>
                  <a:pt x="589999" y="145673"/>
                  <a:pt x="582481" y="128013"/>
                  <a:pt x="578761" y="109416"/>
                </a:cubicBezTo>
                <a:cubicBezTo>
                  <a:pt x="577458" y="102903"/>
                  <a:pt x="576041" y="96412"/>
                  <a:pt x="574853" y="89877"/>
                </a:cubicBezTo>
                <a:cubicBezTo>
                  <a:pt x="573436" y="82082"/>
                  <a:pt x="572664" y="74165"/>
                  <a:pt x="570945" y="66431"/>
                </a:cubicBezTo>
                <a:cubicBezTo>
                  <a:pt x="570052" y="62410"/>
                  <a:pt x="569950" y="57621"/>
                  <a:pt x="567038" y="54708"/>
                </a:cubicBezTo>
                <a:cubicBezTo>
                  <a:pt x="564125" y="51795"/>
                  <a:pt x="559101" y="52423"/>
                  <a:pt x="555315" y="50800"/>
                </a:cubicBezTo>
                <a:cubicBezTo>
                  <a:pt x="549961" y="48505"/>
                  <a:pt x="545121" y="45076"/>
                  <a:pt x="539684" y="42985"/>
                </a:cubicBezTo>
                <a:cubicBezTo>
                  <a:pt x="496949" y="26549"/>
                  <a:pt x="505091" y="31306"/>
                  <a:pt x="453715" y="27354"/>
                </a:cubicBezTo>
                <a:cubicBezTo>
                  <a:pt x="437881" y="24715"/>
                  <a:pt x="429204" y="23909"/>
                  <a:pt x="414638" y="19539"/>
                </a:cubicBezTo>
                <a:cubicBezTo>
                  <a:pt x="406747" y="17172"/>
                  <a:pt x="398934" y="14538"/>
                  <a:pt x="391192" y="11723"/>
                </a:cubicBezTo>
                <a:cubicBezTo>
                  <a:pt x="384600" y="9326"/>
                  <a:pt x="378548" y="5201"/>
                  <a:pt x="371653" y="3908"/>
                </a:cubicBezTo>
                <a:cubicBezTo>
                  <a:pt x="357512" y="1257"/>
                  <a:pt x="342996" y="1303"/>
                  <a:pt x="328668" y="0"/>
                </a:cubicBezTo>
                <a:cubicBezTo>
                  <a:pt x="288289" y="1303"/>
                  <a:pt x="247868" y="1667"/>
                  <a:pt x="207530" y="3908"/>
                </a:cubicBezTo>
                <a:cubicBezTo>
                  <a:pt x="200899" y="4276"/>
                  <a:pt x="194601" y="7155"/>
                  <a:pt x="187992" y="7816"/>
                </a:cubicBezTo>
                <a:cubicBezTo>
                  <a:pt x="168507" y="9764"/>
                  <a:pt x="148915" y="10421"/>
                  <a:pt x="129376" y="11723"/>
                </a:cubicBezTo>
                <a:cubicBezTo>
                  <a:pt x="86622" y="25976"/>
                  <a:pt x="151381" y="3245"/>
                  <a:pt x="105930" y="23446"/>
                </a:cubicBezTo>
                <a:cubicBezTo>
                  <a:pt x="86784" y="31955"/>
                  <a:pt x="84351" y="29920"/>
                  <a:pt x="66853" y="35169"/>
                </a:cubicBezTo>
                <a:cubicBezTo>
                  <a:pt x="58962" y="37536"/>
                  <a:pt x="43407" y="42985"/>
                  <a:pt x="43407" y="42985"/>
                </a:cubicBezTo>
                <a:cubicBezTo>
                  <a:pt x="39499" y="46893"/>
                  <a:pt x="36282" y="51643"/>
                  <a:pt x="31684" y="54708"/>
                </a:cubicBezTo>
                <a:cubicBezTo>
                  <a:pt x="1242" y="75003"/>
                  <a:pt x="36491" y="42088"/>
                  <a:pt x="12145" y="66431"/>
                </a:cubicBezTo>
                <a:cubicBezTo>
                  <a:pt x="10843" y="70339"/>
                  <a:pt x="10357" y="74622"/>
                  <a:pt x="8238" y="78154"/>
                </a:cubicBezTo>
                <a:cubicBezTo>
                  <a:pt x="6342" y="81313"/>
                  <a:pt x="1434" y="82427"/>
                  <a:pt x="422" y="85969"/>
                </a:cubicBezTo>
                <a:cubicBezTo>
                  <a:pt x="-1367" y="92231"/>
                  <a:pt x="3027" y="89877"/>
                  <a:pt x="4330" y="10160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12"/>
          <p:cNvSpPr/>
          <p:nvPr/>
        </p:nvSpPr>
        <p:spPr>
          <a:xfrm>
            <a:off x="0" y="5273229"/>
            <a:ext cx="606115" cy="231181"/>
          </a:xfrm>
          <a:custGeom>
            <a:avLst/>
            <a:gdLst>
              <a:gd name="connsiteX0" fmla="*/ 4330 w 606115"/>
              <a:gd name="connsiteY0" fmla="*/ 101600 h 809520"/>
              <a:gd name="connsiteX1" fmla="*/ 8238 w 606115"/>
              <a:gd name="connsiteY1" fmla="*/ 156308 h 809520"/>
              <a:gd name="connsiteX2" fmla="*/ 12145 w 606115"/>
              <a:gd name="connsiteY2" fmla="*/ 168031 h 809520"/>
              <a:gd name="connsiteX3" fmla="*/ 19961 w 606115"/>
              <a:gd name="connsiteY3" fmla="*/ 211016 h 809520"/>
              <a:gd name="connsiteX4" fmla="*/ 16053 w 606115"/>
              <a:gd name="connsiteY4" fmla="*/ 371231 h 809520"/>
              <a:gd name="connsiteX5" fmla="*/ 23868 w 606115"/>
              <a:gd name="connsiteY5" fmla="*/ 508000 h 809520"/>
              <a:gd name="connsiteX6" fmla="*/ 27776 w 606115"/>
              <a:gd name="connsiteY6" fmla="*/ 519723 h 809520"/>
              <a:gd name="connsiteX7" fmla="*/ 23868 w 606115"/>
              <a:gd name="connsiteY7" fmla="*/ 578339 h 809520"/>
              <a:gd name="connsiteX8" fmla="*/ 19961 w 606115"/>
              <a:gd name="connsiteY8" fmla="*/ 609600 h 809520"/>
              <a:gd name="connsiteX9" fmla="*/ 23868 w 606115"/>
              <a:gd name="connsiteY9" fmla="*/ 668216 h 809520"/>
              <a:gd name="connsiteX10" fmla="*/ 19961 w 606115"/>
              <a:gd name="connsiteY10" fmla="*/ 711200 h 809520"/>
              <a:gd name="connsiteX11" fmla="*/ 12145 w 606115"/>
              <a:gd name="connsiteY11" fmla="*/ 722923 h 809520"/>
              <a:gd name="connsiteX12" fmla="*/ 4330 w 606115"/>
              <a:gd name="connsiteY12" fmla="*/ 746369 h 809520"/>
              <a:gd name="connsiteX13" fmla="*/ 152822 w 606115"/>
              <a:gd name="connsiteY13" fmla="*/ 758093 h 809520"/>
              <a:gd name="connsiteX14" fmla="*/ 211438 w 606115"/>
              <a:gd name="connsiteY14" fmla="*/ 762000 h 809520"/>
              <a:gd name="connsiteX15" fmla="*/ 246607 w 606115"/>
              <a:gd name="connsiteY15" fmla="*/ 777631 h 809520"/>
              <a:gd name="connsiteX16" fmla="*/ 281776 w 606115"/>
              <a:gd name="connsiteY16" fmla="*/ 785446 h 809520"/>
              <a:gd name="connsiteX17" fmla="*/ 293499 w 606115"/>
              <a:gd name="connsiteY17" fmla="*/ 789354 h 809520"/>
              <a:gd name="connsiteX18" fmla="*/ 316945 w 606115"/>
              <a:gd name="connsiteY18" fmla="*/ 793262 h 809520"/>
              <a:gd name="connsiteX19" fmla="*/ 371653 w 606115"/>
              <a:gd name="connsiteY19" fmla="*/ 801077 h 809520"/>
              <a:gd name="connsiteX20" fmla="*/ 383376 w 606115"/>
              <a:gd name="connsiteY20" fmla="*/ 804985 h 809520"/>
              <a:gd name="connsiteX21" fmla="*/ 524053 w 606115"/>
              <a:gd name="connsiteY21" fmla="*/ 804985 h 809520"/>
              <a:gd name="connsiteX22" fmla="*/ 543592 w 606115"/>
              <a:gd name="connsiteY22" fmla="*/ 801077 h 809520"/>
              <a:gd name="connsiteX23" fmla="*/ 567038 w 606115"/>
              <a:gd name="connsiteY23" fmla="*/ 777631 h 809520"/>
              <a:gd name="connsiteX24" fmla="*/ 574853 w 606115"/>
              <a:gd name="connsiteY24" fmla="*/ 762000 h 809520"/>
              <a:gd name="connsiteX25" fmla="*/ 578761 w 606115"/>
              <a:gd name="connsiteY25" fmla="*/ 750277 h 809520"/>
              <a:gd name="connsiteX26" fmla="*/ 586576 w 606115"/>
              <a:gd name="connsiteY26" fmla="*/ 738554 h 809520"/>
              <a:gd name="connsiteX27" fmla="*/ 594392 w 606115"/>
              <a:gd name="connsiteY27" fmla="*/ 703385 h 809520"/>
              <a:gd name="connsiteX28" fmla="*/ 602207 w 606115"/>
              <a:gd name="connsiteY28" fmla="*/ 668216 h 809520"/>
              <a:gd name="connsiteX29" fmla="*/ 606115 w 606115"/>
              <a:gd name="connsiteY29" fmla="*/ 316523 h 809520"/>
              <a:gd name="connsiteX30" fmla="*/ 598299 w 606115"/>
              <a:gd name="connsiteY30" fmla="*/ 191477 h 809520"/>
              <a:gd name="connsiteX31" fmla="*/ 594392 w 606115"/>
              <a:gd name="connsiteY31" fmla="*/ 164123 h 809520"/>
              <a:gd name="connsiteX32" fmla="*/ 578761 w 606115"/>
              <a:gd name="connsiteY32" fmla="*/ 109416 h 809520"/>
              <a:gd name="connsiteX33" fmla="*/ 574853 w 606115"/>
              <a:gd name="connsiteY33" fmla="*/ 89877 h 809520"/>
              <a:gd name="connsiteX34" fmla="*/ 570945 w 606115"/>
              <a:gd name="connsiteY34" fmla="*/ 66431 h 809520"/>
              <a:gd name="connsiteX35" fmla="*/ 567038 w 606115"/>
              <a:gd name="connsiteY35" fmla="*/ 54708 h 809520"/>
              <a:gd name="connsiteX36" fmla="*/ 555315 w 606115"/>
              <a:gd name="connsiteY36" fmla="*/ 50800 h 809520"/>
              <a:gd name="connsiteX37" fmla="*/ 539684 w 606115"/>
              <a:gd name="connsiteY37" fmla="*/ 42985 h 809520"/>
              <a:gd name="connsiteX38" fmla="*/ 453715 w 606115"/>
              <a:gd name="connsiteY38" fmla="*/ 27354 h 809520"/>
              <a:gd name="connsiteX39" fmla="*/ 414638 w 606115"/>
              <a:gd name="connsiteY39" fmla="*/ 19539 h 809520"/>
              <a:gd name="connsiteX40" fmla="*/ 391192 w 606115"/>
              <a:gd name="connsiteY40" fmla="*/ 11723 h 809520"/>
              <a:gd name="connsiteX41" fmla="*/ 371653 w 606115"/>
              <a:gd name="connsiteY41" fmla="*/ 3908 h 809520"/>
              <a:gd name="connsiteX42" fmla="*/ 328668 w 606115"/>
              <a:gd name="connsiteY42" fmla="*/ 0 h 809520"/>
              <a:gd name="connsiteX43" fmla="*/ 207530 w 606115"/>
              <a:gd name="connsiteY43" fmla="*/ 3908 h 809520"/>
              <a:gd name="connsiteX44" fmla="*/ 187992 w 606115"/>
              <a:gd name="connsiteY44" fmla="*/ 7816 h 809520"/>
              <a:gd name="connsiteX45" fmla="*/ 129376 w 606115"/>
              <a:gd name="connsiteY45" fmla="*/ 11723 h 809520"/>
              <a:gd name="connsiteX46" fmla="*/ 105930 w 606115"/>
              <a:gd name="connsiteY46" fmla="*/ 23446 h 809520"/>
              <a:gd name="connsiteX47" fmla="*/ 66853 w 606115"/>
              <a:gd name="connsiteY47" fmla="*/ 35169 h 809520"/>
              <a:gd name="connsiteX48" fmla="*/ 43407 w 606115"/>
              <a:gd name="connsiteY48" fmla="*/ 42985 h 809520"/>
              <a:gd name="connsiteX49" fmla="*/ 31684 w 606115"/>
              <a:gd name="connsiteY49" fmla="*/ 54708 h 809520"/>
              <a:gd name="connsiteX50" fmla="*/ 12145 w 606115"/>
              <a:gd name="connsiteY50" fmla="*/ 66431 h 809520"/>
              <a:gd name="connsiteX51" fmla="*/ 8238 w 606115"/>
              <a:gd name="connsiteY51" fmla="*/ 78154 h 809520"/>
              <a:gd name="connsiteX52" fmla="*/ 422 w 606115"/>
              <a:gd name="connsiteY52" fmla="*/ 85969 h 809520"/>
              <a:gd name="connsiteX53" fmla="*/ 4330 w 606115"/>
              <a:gd name="connsiteY53" fmla="*/ 101600 h 809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606115" h="809520">
                <a:moveTo>
                  <a:pt x="4330" y="101600"/>
                </a:moveTo>
                <a:cubicBezTo>
                  <a:pt x="5633" y="113323"/>
                  <a:pt x="6102" y="138151"/>
                  <a:pt x="8238" y="156308"/>
                </a:cubicBezTo>
                <a:cubicBezTo>
                  <a:pt x="8719" y="160399"/>
                  <a:pt x="11408" y="163978"/>
                  <a:pt x="12145" y="168031"/>
                </a:cubicBezTo>
                <a:cubicBezTo>
                  <a:pt x="20980" y="216628"/>
                  <a:pt x="11000" y="184134"/>
                  <a:pt x="19961" y="211016"/>
                </a:cubicBezTo>
                <a:cubicBezTo>
                  <a:pt x="18658" y="264421"/>
                  <a:pt x="16053" y="317810"/>
                  <a:pt x="16053" y="371231"/>
                </a:cubicBezTo>
                <a:cubicBezTo>
                  <a:pt x="16053" y="410405"/>
                  <a:pt x="12996" y="464509"/>
                  <a:pt x="23868" y="508000"/>
                </a:cubicBezTo>
                <a:cubicBezTo>
                  <a:pt x="24867" y="511996"/>
                  <a:pt x="26473" y="515815"/>
                  <a:pt x="27776" y="519723"/>
                </a:cubicBezTo>
                <a:cubicBezTo>
                  <a:pt x="26473" y="539262"/>
                  <a:pt x="25564" y="558831"/>
                  <a:pt x="23868" y="578339"/>
                </a:cubicBezTo>
                <a:cubicBezTo>
                  <a:pt x="22958" y="588801"/>
                  <a:pt x="19961" y="599099"/>
                  <a:pt x="19961" y="609600"/>
                </a:cubicBezTo>
                <a:cubicBezTo>
                  <a:pt x="19961" y="629182"/>
                  <a:pt x="22566" y="648677"/>
                  <a:pt x="23868" y="668216"/>
                </a:cubicBezTo>
                <a:cubicBezTo>
                  <a:pt x="22566" y="682544"/>
                  <a:pt x="22976" y="697132"/>
                  <a:pt x="19961" y="711200"/>
                </a:cubicBezTo>
                <a:cubicBezTo>
                  <a:pt x="18977" y="715792"/>
                  <a:pt x="14052" y="718631"/>
                  <a:pt x="12145" y="722923"/>
                </a:cubicBezTo>
                <a:cubicBezTo>
                  <a:pt x="8799" y="730451"/>
                  <a:pt x="4330" y="746369"/>
                  <a:pt x="4330" y="746369"/>
                </a:cubicBezTo>
                <a:cubicBezTo>
                  <a:pt x="51290" y="793329"/>
                  <a:pt x="12596" y="762217"/>
                  <a:pt x="152822" y="758093"/>
                </a:cubicBezTo>
                <a:cubicBezTo>
                  <a:pt x="172361" y="759395"/>
                  <a:pt x="192053" y="759231"/>
                  <a:pt x="211438" y="762000"/>
                </a:cubicBezTo>
                <a:cubicBezTo>
                  <a:pt x="247890" y="767207"/>
                  <a:pt x="223155" y="767580"/>
                  <a:pt x="246607" y="777631"/>
                </a:cubicBezTo>
                <a:cubicBezTo>
                  <a:pt x="252229" y="780040"/>
                  <a:pt x="277317" y="784331"/>
                  <a:pt x="281776" y="785446"/>
                </a:cubicBezTo>
                <a:cubicBezTo>
                  <a:pt x="285772" y="786445"/>
                  <a:pt x="289478" y="788460"/>
                  <a:pt x="293499" y="789354"/>
                </a:cubicBezTo>
                <a:cubicBezTo>
                  <a:pt x="301233" y="791073"/>
                  <a:pt x="309110" y="792087"/>
                  <a:pt x="316945" y="793262"/>
                </a:cubicBezTo>
                <a:lnTo>
                  <a:pt x="371653" y="801077"/>
                </a:lnTo>
                <a:cubicBezTo>
                  <a:pt x="375561" y="802380"/>
                  <a:pt x="379323" y="804248"/>
                  <a:pt x="383376" y="804985"/>
                </a:cubicBezTo>
                <a:cubicBezTo>
                  <a:pt x="433227" y="814049"/>
                  <a:pt x="465389" y="807080"/>
                  <a:pt x="524053" y="804985"/>
                </a:cubicBezTo>
                <a:cubicBezTo>
                  <a:pt x="530566" y="803682"/>
                  <a:pt x="537522" y="803775"/>
                  <a:pt x="543592" y="801077"/>
                </a:cubicBezTo>
                <a:cubicBezTo>
                  <a:pt x="555405" y="795827"/>
                  <a:pt x="561071" y="788073"/>
                  <a:pt x="567038" y="777631"/>
                </a:cubicBezTo>
                <a:cubicBezTo>
                  <a:pt x="569928" y="772573"/>
                  <a:pt x="572558" y="767354"/>
                  <a:pt x="574853" y="762000"/>
                </a:cubicBezTo>
                <a:cubicBezTo>
                  <a:pt x="576476" y="758214"/>
                  <a:pt x="576919" y="753961"/>
                  <a:pt x="578761" y="750277"/>
                </a:cubicBezTo>
                <a:cubicBezTo>
                  <a:pt x="580861" y="746076"/>
                  <a:pt x="584476" y="742755"/>
                  <a:pt x="586576" y="738554"/>
                </a:cubicBezTo>
                <a:cubicBezTo>
                  <a:pt x="591498" y="728710"/>
                  <a:pt x="592677" y="712821"/>
                  <a:pt x="594392" y="703385"/>
                </a:cubicBezTo>
                <a:cubicBezTo>
                  <a:pt x="597702" y="685179"/>
                  <a:pt x="598022" y="684953"/>
                  <a:pt x="602207" y="668216"/>
                </a:cubicBezTo>
                <a:cubicBezTo>
                  <a:pt x="603510" y="550985"/>
                  <a:pt x="606115" y="433761"/>
                  <a:pt x="606115" y="316523"/>
                </a:cubicBezTo>
                <a:cubicBezTo>
                  <a:pt x="606115" y="268561"/>
                  <a:pt x="603780" y="235328"/>
                  <a:pt x="598299" y="191477"/>
                </a:cubicBezTo>
                <a:cubicBezTo>
                  <a:pt x="597157" y="182338"/>
                  <a:pt x="596525" y="173083"/>
                  <a:pt x="594392" y="164123"/>
                </a:cubicBezTo>
                <a:cubicBezTo>
                  <a:pt x="589999" y="145673"/>
                  <a:pt x="582481" y="128013"/>
                  <a:pt x="578761" y="109416"/>
                </a:cubicBezTo>
                <a:cubicBezTo>
                  <a:pt x="577458" y="102903"/>
                  <a:pt x="576041" y="96412"/>
                  <a:pt x="574853" y="89877"/>
                </a:cubicBezTo>
                <a:cubicBezTo>
                  <a:pt x="573436" y="82082"/>
                  <a:pt x="572664" y="74165"/>
                  <a:pt x="570945" y="66431"/>
                </a:cubicBezTo>
                <a:cubicBezTo>
                  <a:pt x="570052" y="62410"/>
                  <a:pt x="569950" y="57621"/>
                  <a:pt x="567038" y="54708"/>
                </a:cubicBezTo>
                <a:cubicBezTo>
                  <a:pt x="564125" y="51795"/>
                  <a:pt x="559101" y="52423"/>
                  <a:pt x="555315" y="50800"/>
                </a:cubicBezTo>
                <a:cubicBezTo>
                  <a:pt x="549961" y="48505"/>
                  <a:pt x="545121" y="45076"/>
                  <a:pt x="539684" y="42985"/>
                </a:cubicBezTo>
                <a:cubicBezTo>
                  <a:pt x="496949" y="26549"/>
                  <a:pt x="505091" y="31306"/>
                  <a:pt x="453715" y="27354"/>
                </a:cubicBezTo>
                <a:cubicBezTo>
                  <a:pt x="437881" y="24715"/>
                  <a:pt x="429204" y="23909"/>
                  <a:pt x="414638" y="19539"/>
                </a:cubicBezTo>
                <a:cubicBezTo>
                  <a:pt x="406747" y="17172"/>
                  <a:pt x="398934" y="14538"/>
                  <a:pt x="391192" y="11723"/>
                </a:cubicBezTo>
                <a:cubicBezTo>
                  <a:pt x="384600" y="9326"/>
                  <a:pt x="378548" y="5201"/>
                  <a:pt x="371653" y="3908"/>
                </a:cubicBezTo>
                <a:cubicBezTo>
                  <a:pt x="357512" y="1257"/>
                  <a:pt x="342996" y="1303"/>
                  <a:pt x="328668" y="0"/>
                </a:cubicBezTo>
                <a:cubicBezTo>
                  <a:pt x="288289" y="1303"/>
                  <a:pt x="247868" y="1667"/>
                  <a:pt x="207530" y="3908"/>
                </a:cubicBezTo>
                <a:cubicBezTo>
                  <a:pt x="200899" y="4276"/>
                  <a:pt x="194601" y="7155"/>
                  <a:pt x="187992" y="7816"/>
                </a:cubicBezTo>
                <a:cubicBezTo>
                  <a:pt x="168507" y="9764"/>
                  <a:pt x="148915" y="10421"/>
                  <a:pt x="129376" y="11723"/>
                </a:cubicBezTo>
                <a:cubicBezTo>
                  <a:pt x="86622" y="25976"/>
                  <a:pt x="151381" y="3245"/>
                  <a:pt x="105930" y="23446"/>
                </a:cubicBezTo>
                <a:cubicBezTo>
                  <a:pt x="86784" y="31955"/>
                  <a:pt x="84351" y="29920"/>
                  <a:pt x="66853" y="35169"/>
                </a:cubicBezTo>
                <a:cubicBezTo>
                  <a:pt x="58962" y="37536"/>
                  <a:pt x="43407" y="42985"/>
                  <a:pt x="43407" y="42985"/>
                </a:cubicBezTo>
                <a:cubicBezTo>
                  <a:pt x="39499" y="46893"/>
                  <a:pt x="36282" y="51643"/>
                  <a:pt x="31684" y="54708"/>
                </a:cubicBezTo>
                <a:cubicBezTo>
                  <a:pt x="1242" y="75003"/>
                  <a:pt x="36491" y="42088"/>
                  <a:pt x="12145" y="66431"/>
                </a:cubicBezTo>
                <a:cubicBezTo>
                  <a:pt x="10843" y="70339"/>
                  <a:pt x="10357" y="74622"/>
                  <a:pt x="8238" y="78154"/>
                </a:cubicBezTo>
                <a:cubicBezTo>
                  <a:pt x="6342" y="81313"/>
                  <a:pt x="1434" y="82427"/>
                  <a:pt x="422" y="85969"/>
                </a:cubicBezTo>
                <a:cubicBezTo>
                  <a:pt x="-1367" y="92231"/>
                  <a:pt x="3027" y="89877"/>
                  <a:pt x="4330" y="10160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p:cNvSpPr>
            <a:spLocks noGrp="1"/>
          </p:cNvSpPr>
          <p:nvPr>
            <p:ph type="title"/>
          </p:nvPr>
        </p:nvSpPr>
        <p:spPr>
          <a:xfrm>
            <a:off x="814267" y="1780078"/>
            <a:ext cx="7594807" cy="1543181"/>
          </a:xfrm>
          <a:noFill/>
        </p:spPr>
        <p:txBody>
          <a:bodyPr anchor="ctr"/>
          <a:lstStyle>
            <a:lvl1pPr algn="ctr">
              <a:buNone/>
              <a:defRPr sz="4000" b="1" i="0" cap="none" baseline="0">
                <a:solidFill>
                  <a:schemeClr val="tx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8" name="Text Placeholder 7"/>
          <p:cNvSpPr>
            <a:spLocks noGrp="1"/>
          </p:cNvSpPr>
          <p:nvPr>
            <p:ph type="body" sz="quarter" idx="10"/>
          </p:nvPr>
        </p:nvSpPr>
        <p:spPr>
          <a:xfrm>
            <a:off x="814267" y="3477485"/>
            <a:ext cx="7594807" cy="914400"/>
          </a:xfrm>
          <a:prstGeom prst="rect">
            <a:avLst/>
          </a:prstGeom>
        </p:spPr>
        <p:txBody>
          <a:bodyPr anchor="ctr"/>
          <a:lstStyle>
            <a:lvl1pPr marL="0" indent="0" algn="ctr">
              <a:buFontTx/>
              <a:buNone/>
              <a:defRPr/>
            </a:lvl1pPr>
          </a:lstStyle>
          <a:p>
            <a:pPr lvl="0"/>
            <a:r>
              <a:rPr lang="en-US"/>
              <a:t>Edit Master text styles</a:t>
            </a:r>
          </a:p>
        </p:txBody>
      </p:sp>
      <p:sp>
        <p:nvSpPr>
          <p:cNvPr id="19" name="Slide Number Placeholder 22"/>
          <p:cNvSpPr>
            <a:spLocks noGrp="1"/>
          </p:cNvSpPr>
          <p:nvPr>
            <p:ph type="sldNum" sz="quarter" idx="4"/>
          </p:nvPr>
        </p:nvSpPr>
        <p:spPr>
          <a:xfrm>
            <a:off x="228600" y="6489951"/>
            <a:ext cx="8796472" cy="320741"/>
          </a:xfrm>
          <a:prstGeom prst="rect">
            <a:avLst/>
          </a:prstGeom>
        </p:spPr>
        <p:txBody>
          <a:bodyPr vert="horz"/>
          <a:lstStyle>
            <a:lvl1pPr algn="r" eaLnBrk="1" fontAlgn="auto" latinLnBrk="0" hangingPunct="1">
              <a:spcBef>
                <a:spcPts val="0"/>
              </a:spcBef>
              <a:spcAft>
                <a:spcPts val="0"/>
              </a:spcAft>
              <a:defRPr kumimoji="0" sz="1200" baseline="0">
                <a:solidFill>
                  <a:schemeClr val="tx2"/>
                </a:solidFill>
                <a:latin typeface="Arial" panose="020B0604020202020204" pitchFamily="34" charset="0"/>
                <a:cs typeface="Arial" panose="020B0604020202020204" pitchFamily="34" charset="0"/>
              </a:defRPr>
            </a:lvl1pPr>
          </a:lstStyle>
          <a:p>
            <a:pPr>
              <a:defRPr/>
            </a:pPr>
            <a:fld id="{3B32CDB8-97F8-44A6-9BFB-9A7DAA51AA15}" type="slidenum">
              <a:rPr lang="en-US" smtClean="0">
                <a:solidFill>
                  <a:srgbClr val="464653"/>
                </a:solidFill>
              </a:rPr>
              <a:pPr>
                <a:defRPr/>
              </a:pPr>
              <a:t>‹#›</a:t>
            </a:fld>
            <a:endParaRPr lang="en-US" dirty="0">
              <a:solidFill>
                <a:srgbClr val="464653"/>
              </a:solidFill>
            </a:endParaRPr>
          </a:p>
        </p:txBody>
      </p:sp>
      <p:sp>
        <p:nvSpPr>
          <p:cNvPr id="22" name="Freeform 21"/>
          <p:cNvSpPr/>
          <p:nvPr userDrawn="1"/>
        </p:nvSpPr>
        <p:spPr>
          <a:xfrm>
            <a:off x="-4330" y="4302369"/>
            <a:ext cx="606115" cy="809520"/>
          </a:xfrm>
          <a:custGeom>
            <a:avLst/>
            <a:gdLst>
              <a:gd name="connsiteX0" fmla="*/ 4330 w 606115"/>
              <a:gd name="connsiteY0" fmla="*/ 101600 h 809520"/>
              <a:gd name="connsiteX1" fmla="*/ 8238 w 606115"/>
              <a:gd name="connsiteY1" fmla="*/ 156308 h 809520"/>
              <a:gd name="connsiteX2" fmla="*/ 12145 w 606115"/>
              <a:gd name="connsiteY2" fmla="*/ 168031 h 809520"/>
              <a:gd name="connsiteX3" fmla="*/ 19961 w 606115"/>
              <a:gd name="connsiteY3" fmla="*/ 211016 h 809520"/>
              <a:gd name="connsiteX4" fmla="*/ 16053 w 606115"/>
              <a:gd name="connsiteY4" fmla="*/ 371231 h 809520"/>
              <a:gd name="connsiteX5" fmla="*/ 23868 w 606115"/>
              <a:gd name="connsiteY5" fmla="*/ 508000 h 809520"/>
              <a:gd name="connsiteX6" fmla="*/ 27776 w 606115"/>
              <a:gd name="connsiteY6" fmla="*/ 519723 h 809520"/>
              <a:gd name="connsiteX7" fmla="*/ 23868 w 606115"/>
              <a:gd name="connsiteY7" fmla="*/ 578339 h 809520"/>
              <a:gd name="connsiteX8" fmla="*/ 19961 w 606115"/>
              <a:gd name="connsiteY8" fmla="*/ 609600 h 809520"/>
              <a:gd name="connsiteX9" fmla="*/ 23868 w 606115"/>
              <a:gd name="connsiteY9" fmla="*/ 668216 h 809520"/>
              <a:gd name="connsiteX10" fmla="*/ 19961 w 606115"/>
              <a:gd name="connsiteY10" fmla="*/ 711200 h 809520"/>
              <a:gd name="connsiteX11" fmla="*/ 12145 w 606115"/>
              <a:gd name="connsiteY11" fmla="*/ 722923 h 809520"/>
              <a:gd name="connsiteX12" fmla="*/ 4330 w 606115"/>
              <a:gd name="connsiteY12" fmla="*/ 746369 h 809520"/>
              <a:gd name="connsiteX13" fmla="*/ 152822 w 606115"/>
              <a:gd name="connsiteY13" fmla="*/ 758093 h 809520"/>
              <a:gd name="connsiteX14" fmla="*/ 211438 w 606115"/>
              <a:gd name="connsiteY14" fmla="*/ 762000 h 809520"/>
              <a:gd name="connsiteX15" fmla="*/ 246607 w 606115"/>
              <a:gd name="connsiteY15" fmla="*/ 777631 h 809520"/>
              <a:gd name="connsiteX16" fmla="*/ 281776 w 606115"/>
              <a:gd name="connsiteY16" fmla="*/ 785446 h 809520"/>
              <a:gd name="connsiteX17" fmla="*/ 293499 w 606115"/>
              <a:gd name="connsiteY17" fmla="*/ 789354 h 809520"/>
              <a:gd name="connsiteX18" fmla="*/ 316945 w 606115"/>
              <a:gd name="connsiteY18" fmla="*/ 793262 h 809520"/>
              <a:gd name="connsiteX19" fmla="*/ 371653 w 606115"/>
              <a:gd name="connsiteY19" fmla="*/ 801077 h 809520"/>
              <a:gd name="connsiteX20" fmla="*/ 383376 w 606115"/>
              <a:gd name="connsiteY20" fmla="*/ 804985 h 809520"/>
              <a:gd name="connsiteX21" fmla="*/ 524053 w 606115"/>
              <a:gd name="connsiteY21" fmla="*/ 804985 h 809520"/>
              <a:gd name="connsiteX22" fmla="*/ 543592 w 606115"/>
              <a:gd name="connsiteY22" fmla="*/ 801077 h 809520"/>
              <a:gd name="connsiteX23" fmla="*/ 567038 w 606115"/>
              <a:gd name="connsiteY23" fmla="*/ 777631 h 809520"/>
              <a:gd name="connsiteX24" fmla="*/ 574853 w 606115"/>
              <a:gd name="connsiteY24" fmla="*/ 762000 h 809520"/>
              <a:gd name="connsiteX25" fmla="*/ 578761 w 606115"/>
              <a:gd name="connsiteY25" fmla="*/ 750277 h 809520"/>
              <a:gd name="connsiteX26" fmla="*/ 586576 w 606115"/>
              <a:gd name="connsiteY26" fmla="*/ 738554 h 809520"/>
              <a:gd name="connsiteX27" fmla="*/ 594392 w 606115"/>
              <a:gd name="connsiteY27" fmla="*/ 703385 h 809520"/>
              <a:gd name="connsiteX28" fmla="*/ 602207 w 606115"/>
              <a:gd name="connsiteY28" fmla="*/ 668216 h 809520"/>
              <a:gd name="connsiteX29" fmla="*/ 606115 w 606115"/>
              <a:gd name="connsiteY29" fmla="*/ 316523 h 809520"/>
              <a:gd name="connsiteX30" fmla="*/ 598299 w 606115"/>
              <a:gd name="connsiteY30" fmla="*/ 191477 h 809520"/>
              <a:gd name="connsiteX31" fmla="*/ 594392 w 606115"/>
              <a:gd name="connsiteY31" fmla="*/ 164123 h 809520"/>
              <a:gd name="connsiteX32" fmla="*/ 578761 w 606115"/>
              <a:gd name="connsiteY32" fmla="*/ 109416 h 809520"/>
              <a:gd name="connsiteX33" fmla="*/ 574853 w 606115"/>
              <a:gd name="connsiteY33" fmla="*/ 89877 h 809520"/>
              <a:gd name="connsiteX34" fmla="*/ 570945 w 606115"/>
              <a:gd name="connsiteY34" fmla="*/ 66431 h 809520"/>
              <a:gd name="connsiteX35" fmla="*/ 567038 w 606115"/>
              <a:gd name="connsiteY35" fmla="*/ 54708 h 809520"/>
              <a:gd name="connsiteX36" fmla="*/ 555315 w 606115"/>
              <a:gd name="connsiteY36" fmla="*/ 50800 h 809520"/>
              <a:gd name="connsiteX37" fmla="*/ 539684 w 606115"/>
              <a:gd name="connsiteY37" fmla="*/ 42985 h 809520"/>
              <a:gd name="connsiteX38" fmla="*/ 453715 w 606115"/>
              <a:gd name="connsiteY38" fmla="*/ 27354 h 809520"/>
              <a:gd name="connsiteX39" fmla="*/ 414638 w 606115"/>
              <a:gd name="connsiteY39" fmla="*/ 19539 h 809520"/>
              <a:gd name="connsiteX40" fmla="*/ 391192 w 606115"/>
              <a:gd name="connsiteY40" fmla="*/ 11723 h 809520"/>
              <a:gd name="connsiteX41" fmla="*/ 371653 w 606115"/>
              <a:gd name="connsiteY41" fmla="*/ 3908 h 809520"/>
              <a:gd name="connsiteX42" fmla="*/ 328668 w 606115"/>
              <a:gd name="connsiteY42" fmla="*/ 0 h 809520"/>
              <a:gd name="connsiteX43" fmla="*/ 207530 w 606115"/>
              <a:gd name="connsiteY43" fmla="*/ 3908 h 809520"/>
              <a:gd name="connsiteX44" fmla="*/ 187992 w 606115"/>
              <a:gd name="connsiteY44" fmla="*/ 7816 h 809520"/>
              <a:gd name="connsiteX45" fmla="*/ 129376 w 606115"/>
              <a:gd name="connsiteY45" fmla="*/ 11723 h 809520"/>
              <a:gd name="connsiteX46" fmla="*/ 105930 w 606115"/>
              <a:gd name="connsiteY46" fmla="*/ 23446 h 809520"/>
              <a:gd name="connsiteX47" fmla="*/ 66853 w 606115"/>
              <a:gd name="connsiteY47" fmla="*/ 35169 h 809520"/>
              <a:gd name="connsiteX48" fmla="*/ 43407 w 606115"/>
              <a:gd name="connsiteY48" fmla="*/ 42985 h 809520"/>
              <a:gd name="connsiteX49" fmla="*/ 31684 w 606115"/>
              <a:gd name="connsiteY49" fmla="*/ 54708 h 809520"/>
              <a:gd name="connsiteX50" fmla="*/ 12145 w 606115"/>
              <a:gd name="connsiteY50" fmla="*/ 66431 h 809520"/>
              <a:gd name="connsiteX51" fmla="*/ 8238 w 606115"/>
              <a:gd name="connsiteY51" fmla="*/ 78154 h 809520"/>
              <a:gd name="connsiteX52" fmla="*/ 422 w 606115"/>
              <a:gd name="connsiteY52" fmla="*/ 85969 h 809520"/>
              <a:gd name="connsiteX53" fmla="*/ 4330 w 606115"/>
              <a:gd name="connsiteY53" fmla="*/ 101600 h 809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606115" h="809520">
                <a:moveTo>
                  <a:pt x="4330" y="101600"/>
                </a:moveTo>
                <a:cubicBezTo>
                  <a:pt x="5633" y="113323"/>
                  <a:pt x="6102" y="138151"/>
                  <a:pt x="8238" y="156308"/>
                </a:cubicBezTo>
                <a:cubicBezTo>
                  <a:pt x="8719" y="160399"/>
                  <a:pt x="11408" y="163978"/>
                  <a:pt x="12145" y="168031"/>
                </a:cubicBezTo>
                <a:cubicBezTo>
                  <a:pt x="20980" y="216628"/>
                  <a:pt x="11000" y="184134"/>
                  <a:pt x="19961" y="211016"/>
                </a:cubicBezTo>
                <a:cubicBezTo>
                  <a:pt x="18658" y="264421"/>
                  <a:pt x="16053" y="317810"/>
                  <a:pt x="16053" y="371231"/>
                </a:cubicBezTo>
                <a:cubicBezTo>
                  <a:pt x="16053" y="410405"/>
                  <a:pt x="12996" y="464509"/>
                  <a:pt x="23868" y="508000"/>
                </a:cubicBezTo>
                <a:cubicBezTo>
                  <a:pt x="24867" y="511996"/>
                  <a:pt x="26473" y="515815"/>
                  <a:pt x="27776" y="519723"/>
                </a:cubicBezTo>
                <a:cubicBezTo>
                  <a:pt x="26473" y="539262"/>
                  <a:pt x="25564" y="558831"/>
                  <a:pt x="23868" y="578339"/>
                </a:cubicBezTo>
                <a:cubicBezTo>
                  <a:pt x="22958" y="588801"/>
                  <a:pt x="19961" y="599099"/>
                  <a:pt x="19961" y="609600"/>
                </a:cubicBezTo>
                <a:cubicBezTo>
                  <a:pt x="19961" y="629182"/>
                  <a:pt x="22566" y="648677"/>
                  <a:pt x="23868" y="668216"/>
                </a:cubicBezTo>
                <a:cubicBezTo>
                  <a:pt x="22566" y="682544"/>
                  <a:pt x="22976" y="697132"/>
                  <a:pt x="19961" y="711200"/>
                </a:cubicBezTo>
                <a:cubicBezTo>
                  <a:pt x="18977" y="715792"/>
                  <a:pt x="14052" y="718631"/>
                  <a:pt x="12145" y="722923"/>
                </a:cubicBezTo>
                <a:cubicBezTo>
                  <a:pt x="8799" y="730451"/>
                  <a:pt x="4330" y="746369"/>
                  <a:pt x="4330" y="746369"/>
                </a:cubicBezTo>
                <a:cubicBezTo>
                  <a:pt x="51290" y="793329"/>
                  <a:pt x="12596" y="762217"/>
                  <a:pt x="152822" y="758093"/>
                </a:cubicBezTo>
                <a:cubicBezTo>
                  <a:pt x="172361" y="759395"/>
                  <a:pt x="192053" y="759231"/>
                  <a:pt x="211438" y="762000"/>
                </a:cubicBezTo>
                <a:cubicBezTo>
                  <a:pt x="247890" y="767207"/>
                  <a:pt x="223155" y="767580"/>
                  <a:pt x="246607" y="777631"/>
                </a:cubicBezTo>
                <a:cubicBezTo>
                  <a:pt x="252229" y="780040"/>
                  <a:pt x="277317" y="784331"/>
                  <a:pt x="281776" y="785446"/>
                </a:cubicBezTo>
                <a:cubicBezTo>
                  <a:pt x="285772" y="786445"/>
                  <a:pt x="289478" y="788460"/>
                  <a:pt x="293499" y="789354"/>
                </a:cubicBezTo>
                <a:cubicBezTo>
                  <a:pt x="301233" y="791073"/>
                  <a:pt x="309110" y="792087"/>
                  <a:pt x="316945" y="793262"/>
                </a:cubicBezTo>
                <a:lnTo>
                  <a:pt x="371653" y="801077"/>
                </a:lnTo>
                <a:cubicBezTo>
                  <a:pt x="375561" y="802380"/>
                  <a:pt x="379323" y="804248"/>
                  <a:pt x="383376" y="804985"/>
                </a:cubicBezTo>
                <a:cubicBezTo>
                  <a:pt x="433227" y="814049"/>
                  <a:pt x="465389" y="807080"/>
                  <a:pt x="524053" y="804985"/>
                </a:cubicBezTo>
                <a:cubicBezTo>
                  <a:pt x="530566" y="803682"/>
                  <a:pt x="537522" y="803775"/>
                  <a:pt x="543592" y="801077"/>
                </a:cubicBezTo>
                <a:cubicBezTo>
                  <a:pt x="555405" y="795827"/>
                  <a:pt x="561071" y="788073"/>
                  <a:pt x="567038" y="777631"/>
                </a:cubicBezTo>
                <a:cubicBezTo>
                  <a:pt x="569928" y="772573"/>
                  <a:pt x="572558" y="767354"/>
                  <a:pt x="574853" y="762000"/>
                </a:cubicBezTo>
                <a:cubicBezTo>
                  <a:pt x="576476" y="758214"/>
                  <a:pt x="576919" y="753961"/>
                  <a:pt x="578761" y="750277"/>
                </a:cubicBezTo>
                <a:cubicBezTo>
                  <a:pt x="580861" y="746076"/>
                  <a:pt x="584476" y="742755"/>
                  <a:pt x="586576" y="738554"/>
                </a:cubicBezTo>
                <a:cubicBezTo>
                  <a:pt x="591498" y="728710"/>
                  <a:pt x="592677" y="712821"/>
                  <a:pt x="594392" y="703385"/>
                </a:cubicBezTo>
                <a:cubicBezTo>
                  <a:pt x="597702" y="685179"/>
                  <a:pt x="598022" y="684953"/>
                  <a:pt x="602207" y="668216"/>
                </a:cubicBezTo>
                <a:cubicBezTo>
                  <a:pt x="603510" y="550985"/>
                  <a:pt x="606115" y="433761"/>
                  <a:pt x="606115" y="316523"/>
                </a:cubicBezTo>
                <a:cubicBezTo>
                  <a:pt x="606115" y="268561"/>
                  <a:pt x="603780" y="235328"/>
                  <a:pt x="598299" y="191477"/>
                </a:cubicBezTo>
                <a:cubicBezTo>
                  <a:pt x="597157" y="182338"/>
                  <a:pt x="596525" y="173083"/>
                  <a:pt x="594392" y="164123"/>
                </a:cubicBezTo>
                <a:cubicBezTo>
                  <a:pt x="589999" y="145673"/>
                  <a:pt x="582481" y="128013"/>
                  <a:pt x="578761" y="109416"/>
                </a:cubicBezTo>
                <a:cubicBezTo>
                  <a:pt x="577458" y="102903"/>
                  <a:pt x="576041" y="96412"/>
                  <a:pt x="574853" y="89877"/>
                </a:cubicBezTo>
                <a:cubicBezTo>
                  <a:pt x="573436" y="82082"/>
                  <a:pt x="572664" y="74165"/>
                  <a:pt x="570945" y="66431"/>
                </a:cubicBezTo>
                <a:cubicBezTo>
                  <a:pt x="570052" y="62410"/>
                  <a:pt x="569950" y="57621"/>
                  <a:pt x="567038" y="54708"/>
                </a:cubicBezTo>
                <a:cubicBezTo>
                  <a:pt x="564125" y="51795"/>
                  <a:pt x="559101" y="52423"/>
                  <a:pt x="555315" y="50800"/>
                </a:cubicBezTo>
                <a:cubicBezTo>
                  <a:pt x="549961" y="48505"/>
                  <a:pt x="545121" y="45076"/>
                  <a:pt x="539684" y="42985"/>
                </a:cubicBezTo>
                <a:cubicBezTo>
                  <a:pt x="496949" y="26549"/>
                  <a:pt x="505091" y="31306"/>
                  <a:pt x="453715" y="27354"/>
                </a:cubicBezTo>
                <a:cubicBezTo>
                  <a:pt x="437881" y="24715"/>
                  <a:pt x="429204" y="23909"/>
                  <a:pt x="414638" y="19539"/>
                </a:cubicBezTo>
                <a:cubicBezTo>
                  <a:pt x="406747" y="17172"/>
                  <a:pt x="398934" y="14538"/>
                  <a:pt x="391192" y="11723"/>
                </a:cubicBezTo>
                <a:cubicBezTo>
                  <a:pt x="384600" y="9326"/>
                  <a:pt x="378548" y="5201"/>
                  <a:pt x="371653" y="3908"/>
                </a:cubicBezTo>
                <a:cubicBezTo>
                  <a:pt x="357512" y="1257"/>
                  <a:pt x="342996" y="1303"/>
                  <a:pt x="328668" y="0"/>
                </a:cubicBezTo>
                <a:cubicBezTo>
                  <a:pt x="288289" y="1303"/>
                  <a:pt x="247868" y="1667"/>
                  <a:pt x="207530" y="3908"/>
                </a:cubicBezTo>
                <a:cubicBezTo>
                  <a:pt x="200899" y="4276"/>
                  <a:pt x="194601" y="7155"/>
                  <a:pt x="187992" y="7816"/>
                </a:cubicBezTo>
                <a:cubicBezTo>
                  <a:pt x="168507" y="9764"/>
                  <a:pt x="148915" y="10421"/>
                  <a:pt x="129376" y="11723"/>
                </a:cubicBezTo>
                <a:cubicBezTo>
                  <a:pt x="86622" y="25976"/>
                  <a:pt x="151381" y="3245"/>
                  <a:pt x="105930" y="23446"/>
                </a:cubicBezTo>
                <a:cubicBezTo>
                  <a:pt x="86784" y="31955"/>
                  <a:pt x="84351" y="29920"/>
                  <a:pt x="66853" y="35169"/>
                </a:cubicBezTo>
                <a:cubicBezTo>
                  <a:pt x="58962" y="37536"/>
                  <a:pt x="43407" y="42985"/>
                  <a:pt x="43407" y="42985"/>
                </a:cubicBezTo>
                <a:cubicBezTo>
                  <a:pt x="39499" y="46893"/>
                  <a:pt x="36282" y="51643"/>
                  <a:pt x="31684" y="54708"/>
                </a:cubicBezTo>
                <a:cubicBezTo>
                  <a:pt x="1242" y="75003"/>
                  <a:pt x="36491" y="42088"/>
                  <a:pt x="12145" y="66431"/>
                </a:cubicBezTo>
                <a:cubicBezTo>
                  <a:pt x="10843" y="70339"/>
                  <a:pt x="10357" y="74622"/>
                  <a:pt x="8238" y="78154"/>
                </a:cubicBezTo>
                <a:cubicBezTo>
                  <a:pt x="6342" y="81313"/>
                  <a:pt x="1434" y="82427"/>
                  <a:pt x="422" y="85969"/>
                </a:cubicBezTo>
                <a:cubicBezTo>
                  <a:pt x="-1367" y="92231"/>
                  <a:pt x="3027" y="89877"/>
                  <a:pt x="4330" y="10160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22"/>
          <p:cNvSpPr/>
          <p:nvPr userDrawn="1"/>
        </p:nvSpPr>
        <p:spPr>
          <a:xfrm>
            <a:off x="0" y="5273229"/>
            <a:ext cx="606115" cy="231181"/>
          </a:xfrm>
          <a:custGeom>
            <a:avLst/>
            <a:gdLst>
              <a:gd name="connsiteX0" fmla="*/ 4330 w 606115"/>
              <a:gd name="connsiteY0" fmla="*/ 101600 h 809520"/>
              <a:gd name="connsiteX1" fmla="*/ 8238 w 606115"/>
              <a:gd name="connsiteY1" fmla="*/ 156308 h 809520"/>
              <a:gd name="connsiteX2" fmla="*/ 12145 w 606115"/>
              <a:gd name="connsiteY2" fmla="*/ 168031 h 809520"/>
              <a:gd name="connsiteX3" fmla="*/ 19961 w 606115"/>
              <a:gd name="connsiteY3" fmla="*/ 211016 h 809520"/>
              <a:gd name="connsiteX4" fmla="*/ 16053 w 606115"/>
              <a:gd name="connsiteY4" fmla="*/ 371231 h 809520"/>
              <a:gd name="connsiteX5" fmla="*/ 23868 w 606115"/>
              <a:gd name="connsiteY5" fmla="*/ 508000 h 809520"/>
              <a:gd name="connsiteX6" fmla="*/ 27776 w 606115"/>
              <a:gd name="connsiteY6" fmla="*/ 519723 h 809520"/>
              <a:gd name="connsiteX7" fmla="*/ 23868 w 606115"/>
              <a:gd name="connsiteY7" fmla="*/ 578339 h 809520"/>
              <a:gd name="connsiteX8" fmla="*/ 19961 w 606115"/>
              <a:gd name="connsiteY8" fmla="*/ 609600 h 809520"/>
              <a:gd name="connsiteX9" fmla="*/ 23868 w 606115"/>
              <a:gd name="connsiteY9" fmla="*/ 668216 h 809520"/>
              <a:gd name="connsiteX10" fmla="*/ 19961 w 606115"/>
              <a:gd name="connsiteY10" fmla="*/ 711200 h 809520"/>
              <a:gd name="connsiteX11" fmla="*/ 12145 w 606115"/>
              <a:gd name="connsiteY11" fmla="*/ 722923 h 809520"/>
              <a:gd name="connsiteX12" fmla="*/ 4330 w 606115"/>
              <a:gd name="connsiteY12" fmla="*/ 746369 h 809520"/>
              <a:gd name="connsiteX13" fmla="*/ 152822 w 606115"/>
              <a:gd name="connsiteY13" fmla="*/ 758093 h 809520"/>
              <a:gd name="connsiteX14" fmla="*/ 211438 w 606115"/>
              <a:gd name="connsiteY14" fmla="*/ 762000 h 809520"/>
              <a:gd name="connsiteX15" fmla="*/ 246607 w 606115"/>
              <a:gd name="connsiteY15" fmla="*/ 777631 h 809520"/>
              <a:gd name="connsiteX16" fmla="*/ 281776 w 606115"/>
              <a:gd name="connsiteY16" fmla="*/ 785446 h 809520"/>
              <a:gd name="connsiteX17" fmla="*/ 293499 w 606115"/>
              <a:gd name="connsiteY17" fmla="*/ 789354 h 809520"/>
              <a:gd name="connsiteX18" fmla="*/ 316945 w 606115"/>
              <a:gd name="connsiteY18" fmla="*/ 793262 h 809520"/>
              <a:gd name="connsiteX19" fmla="*/ 371653 w 606115"/>
              <a:gd name="connsiteY19" fmla="*/ 801077 h 809520"/>
              <a:gd name="connsiteX20" fmla="*/ 383376 w 606115"/>
              <a:gd name="connsiteY20" fmla="*/ 804985 h 809520"/>
              <a:gd name="connsiteX21" fmla="*/ 524053 w 606115"/>
              <a:gd name="connsiteY21" fmla="*/ 804985 h 809520"/>
              <a:gd name="connsiteX22" fmla="*/ 543592 w 606115"/>
              <a:gd name="connsiteY22" fmla="*/ 801077 h 809520"/>
              <a:gd name="connsiteX23" fmla="*/ 567038 w 606115"/>
              <a:gd name="connsiteY23" fmla="*/ 777631 h 809520"/>
              <a:gd name="connsiteX24" fmla="*/ 574853 w 606115"/>
              <a:gd name="connsiteY24" fmla="*/ 762000 h 809520"/>
              <a:gd name="connsiteX25" fmla="*/ 578761 w 606115"/>
              <a:gd name="connsiteY25" fmla="*/ 750277 h 809520"/>
              <a:gd name="connsiteX26" fmla="*/ 586576 w 606115"/>
              <a:gd name="connsiteY26" fmla="*/ 738554 h 809520"/>
              <a:gd name="connsiteX27" fmla="*/ 594392 w 606115"/>
              <a:gd name="connsiteY27" fmla="*/ 703385 h 809520"/>
              <a:gd name="connsiteX28" fmla="*/ 602207 w 606115"/>
              <a:gd name="connsiteY28" fmla="*/ 668216 h 809520"/>
              <a:gd name="connsiteX29" fmla="*/ 606115 w 606115"/>
              <a:gd name="connsiteY29" fmla="*/ 316523 h 809520"/>
              <a:gd name="connsiteX30" fmla="*/ 598299 w 606115"/>
              <a:gd name="connsiteY30" fmla="*/ 191477 h 809520"/>
              <a:gd name="connsiteX31" fmla="*/ 594392 w 606115"/>
              <a:gd name="connsiteY31" fmla="*/ 164123 h 809520"/>
              <a:gd name="connsiteX32" fmla="*/ 578761 w 606115"/>
              <a:gd name="connsiteY32" fmla="*/ 109416 h 809520"/>
              <a:gd name="connsiteX33" fmla="*/ 574853 w 606115"/>
              <a:gd name="connsiteY33" fmla="*/ 89877 h 809520"/>
              <a:gd name="connsiteX34" fmla="*/ 570945 w 606115"/>
              <a:gd name="connsiteY34" fmla="*/ 66431 h 809520"/>
              <a:gd name="connsiteX35" fmla="*/ 567038 w 606115"/>
              <a:gd name="connsiteY35" fmla="*/ 54708 h 809520"/>
              <a:gd name="connsiteX36" fmla="*/ 555315 w 606115"/>
              <a:gd name="connsiteY36" fmla="*/ 50800 h 809520"/>
              <a:gd name="connsiteX37" fmla="*/ 539684 w 606115"/>
              <a:gd name="connsiteY37" fmla="*/ 42985 h 809520"/>
              <a:gd name="connsiteX38" fmla="*/ 453715 w 606115"/>
              <a:gd name="connsiteY38" fmla="*/ 27354 h 809520"/>
              <a:gd name="connsiteX39" fmla="*/ 414638 w 606115"/>
              <a:gd name="connsiteY39" fmla="*/ 19539 h 809520"/>
              <a:gd name="connsiteX40" fmla="*/ 391192 w 606115"/>
              <a:gd name="connsiteY40" fmla="*/ 11723 h 809520"/>
              <a:gd name="connsiteX41" fmla="*/ 371653 w 606115"/>
              <a:gd name="connsiteY41" fmla="*/ 3908 h 809520"/>
              <a:gd name="connsiteX42" fmla="*/ 328668 w 606115"/>
              <a:gd name="connsiteY42" fmla="*/ 0 h 809520"/>
              <a:gd name="connsiteX43" fmla="*/ 207530 w 606115"/>
              <a:gd name="connsiteY43" fmla="*/ 3908 h 809520"/>
              <a:gd name="connsiteX44" fmla="*/ 187992 w 606115"/>
              <a:gd name="connsiteY44" fmla="*/ 7816 h 809520"/>
              <a:gd name="connsiteX45" fmla="*/ 129376 w 606115"/>
              <a:gd name="connsiteY45" fmla="*/ 11723 h 809520"/>
              <a:gd name="connsiteX46" fmla="*/ 105930 w 606115"/>
              <a:gd name="connsiteY46" fmla="*/ 23446 h 809520"/>
              <a:gd name="connsiteX47" fmla="*/ 66853 w 606115"/>
              <a:gd name="connsiteY47" fmla="*/ 35169 h 809520"/>
              <a:gd name="connsiteX48" fmla="*/ 43407 w 606115"/>
              <a:gd name="connsiteY48" fmla="*/ 42985 h 809520"/>
              <a:gd name="connsiteX49" fmla="*/ 31684 w 606115"/>
              <a:gd name="connsiteY49" fmla="*/ 54708 h 809520"/>
              <a:gd name="connsiteX50" fmla="*/ 12145 w 606115"/>
              <a:gd name="connsiteY50" fmla="*/ 66431 h 809520"/>
              <a:gd name="connsiteX51" fmla="*/ 8238 w 606115"/>
              <a:gd name="connsiteY51" fmla="*/ 78154 h 809520"/>
              <a:gd name="connsiteX52" fmla="*/ 422 w 606115"/>
              <a:gd name="connsiteY52" fmla="*/ 85969 h 809520"/>
              <a:gd name="connsiteX53" fmla="*/ 4330 w 606115"/>
              <a:gd name="connsiteY53" fmla="*/ 101600 h 809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606115" h="809520">
                <a:moveTo>
                  <a:pt x="4330" y="101600"/>
                </a:moveTo>
                <a:cubicBezTo>
                  <a:pt x="5633" y="113323"/>
                  <a:pt x="6102" y="138151"/>
                  <a:pt x="8238" y="156308"/>
                </a:cubicBezTo>
                <a:cubicBezTo>
                  <a:pt x="8719" y="160399"/>
                  <a:pt x="11408" y="163978"/>
                  <a:pt x="12145" y="168031"/>
                </a:cubicBezTo>
                <a:cubicBezTo>
                  <a:pt x="20980" y="216628"/>
                  <a:pt x="11000" y="184134"/>
                  <a:pt x="19961" y="211016"/>
                </a:cubicBezTo>
                <a:cubicBezTo>
                  <a:pt x="18658" y="264421"/>
                  <a:pt x="16053" y="317810"/>
                  <a:pt x="16053" y="371231"/>
                </a:cubicBezTo>
                <a:cubicBezTo>
                  <a:pt x="16053" y="410405"/>
                  <a:pt x="12996" y="464509"/>
                  <a:pt x="23868" y="508000"/>
                </a:cubicBezTo>
                <a:cubicBezTo>
                  <a:pt x="24867" y="511996"/>
                  <a:pt x="26473" y="515815"/>
                  <a:pt x="27776" y="519723"/>
                </a:cubicBezTo>
                <a:cubicBezTo>
                  <a:pt x="26473" y="539262"/>
                  <a:pt x="25564" y="558831"/>
                  <a:pt x="23868" y="578339"/>
                </a:cubicBezTo>
                <a:cubicBezTo>
                  <a:pt x="22958" y="588801"/>
                  <a:pt x="19961" y="599099"/>
                  <a:pt x="19961" y="609600"/>
                </a:cubicBezTo>
                <a:cubicBezTo>
                  <a:pt x="19961" y="629182"/>
                  <a:pt x="22566" y="648677"/>
                  <a:pt x="23868" y="668216"/>
                </a:cubicBezTo>
                <a:cubicBezTo>
                  <a:pt x="22566" y="682544"/>
                  <a:pt x="22976" y="697132"/>
                  <a:pt x="19961" y="711200"/>
                </a:cubicBezTo>
                <a:cubicBezTo>
                  <a:pt x="18977" y="715792"/>
                  <a:pt x="14052" y="718631"/>
                  <a:pt x="12145" y="722923"/>
                </a:cubicBezTo>
                <a:cubicBezTo>
                  <a:pt x="8799" y="730451"/>
                  <a:pt x="4330" y="746369"/>
                  <a:pt x="4330" y="746369"/>
                </a:cubicBezTo>
                <a:cubicBezTo>
                  <a:pt x="51290" y="793329"/>
                  <a:pt x="12596" y="762217"/>
                  <a:pt x="152822" y="758093"/>
                </a:cubicBezTo>
                <a:cubicBezTo>
                  <a:pt x="172361" y="759395"/>
                  <a:pt x="192053" y="759231"/>
                  <a:pt x="211438" y="762000"/>
                </a:cubicBezTo>
                <a:cubicBezTo>
                  <a:pt x="247890" y="767207"/>
                  <a:pt x="223155" y="767580"/>
                  <a:pt x="246607" y="777631"/>
                </a:cubicBezTo>
                <a:cubicBezTo>
                  <a:pt x="252229" y="780040"/>
                  <a:pt x="277317" y="784331"/>
                  <a:pt x="281776" y="785446"/>
                </a:cubicBezTo>
                <a:cubicBezTo>
                  <a:pt x="285772" y="786445"/>
                  <a:pt x="289478" y="788460"/>
                  <a:pt x="293499" y="789354"/>
                </a:cubicBezTo>
                <a:cubicBezTo>
                  <a:pt x="301233" y="791073"/>
                  <a:pt x="309110" y="792087"/>
                  <a:pt x="316945" y="793262"/>
                </a:cubicBezTo>
                <a:lnTo>
                  <a:pt x="371653" y="801077"/>
                </a:lnTo>
                <a:cubicBezTo>
                  <a:pt x="375561" y="802380"/>
                  <a:pt x="379323" y="804248"/>
                  <a:pt x="383376" y="804985"/>
                </a:cubicBezTo>
                <a:cubicBezTo>
                  <a:pt x="433227" y="814049"/>
                  <a:pt x="465389" y="807080"/>
                  <a:pt x="524053" y="804985"/>
                </a:cubicBezTo>
                <a:cubicBezTo>
                  <a:pt x="530566" y="803682"/>
                  <a:pt x="537522" y="803775"/>
                  <a:pt x="543592" y="801077"/>
                </a:cubicBezTo>
                <a:cubicBezTo>
                  <a:pt x="555405" y="795827"/>
                  <a:pt x="561071" y="788073"/>
                  <a:pt x="567038" y="777631"/>
                </a:cubicBezTo>
                <a:cubicBezTo>
                  <a:pt x="569928" y="772573"/>
                  <a:pt x="572558" y="767354"/>
                  <a:pt x="574853" y="762000"/>
                </a:cubicBezTo>
                <a:cubicBezTo>
                  <a:pt x="576476" y="758214"/>
                  <a:pt x="576919" y="753961"/>
                  <a:pt x="578761" y="750277"/>
                </a:cubicBezTo>
                <a:cubicBezTo>
                  <a:pt x="580861" y="746076"/>
                  <a:pt x="584476" y="742755"/>
                  <a:pt x="586576" y="738554"/>
                </a:cubicBezTo>
                <a:cubicBezTo>
                  <a:pt x="591498" y="728710"/>
                  <a:pt x="592677" y="712821"/>
                  <a:pt x="594392" y="703385"/>
                </a:cubicBezTo>
                <a:cubicBezTo>
                  <a:pt x="597702" y="685179"/>
                  <a:pt x="598022" y="684953"/>
                  <a:pt x="602207" y="668216"/>
                </a:cubicBezTo>
                <a:cubicBezTo>
                  <a:pt x="603510" y="550985"/>
                  <a:pt x="606115" y="433761"/>
                  <a:pt x="606115" y="316523"/>
                </a:cubicBezTo>
                <a:cubicBezTo>
                  <a:pt x="606115" y="268561"/>
                  <a:pt x="603780" y="235328"/>
                  <a:pt x="598299" y="191477"/>
                </a:cubicBezTo>
                <a:cubicBezTo>
                  <a:pt x="597157" y="182338"/>
                  <a:pt x="596525" y="173083"/>
                  <a:pt x="594392" y="164123"/>
                </a:cubicBezTo>
                <a:cubicBezTo>
                  <a:pt x="589999" y="145673"/>
                  <a:pt x="582481" y="128013"/>
                  <a:pt x="578761" y="109416"/>
                </a:cubicBezTo>
                <a:cubicBezTo>
                  <a:pt x="577458" y="102903"/>
                  <a:pt x="576041" y="96412"/>
                  <a:pt x="574853" y="89877"/>
                </a:cubicBezTo>
                <a:cubicBezTo>
                  <a:pt x="573436" y="82082"/>
                  <a:pt x="572664" y="74165"/>
                  <a:pt x="570945" y="66431"/>
                </a:cubicBezTo>
                <a:cubicBezTo>
                  <a:pt x="570052" y="62410"/>
                  <a:pt x="569950" y="57621"/>
                  <a:pt x="567038" y="54708"/>
                </a:cubicBezTo>
                <a:cubicBezTo>
                  <a:pt x="564125" y="51795"/>
                  <a:pt x="559101" y="52423"/>
                  <a:pt x="555315" y="50800"/>
                </a:cubicBezTo>
                <a:cubicBezTo>
                  <a:pt x="549961" y="48505"/>
                  <a:pt x="545121" y="45076"/>
                  <a:pt x="539684" y="42985"/>
                </a:cubicBezTo>
                <a:cubicBezTo>
                  <a:pt x="496949" y="26549"/>
                  <a:pt x="505091" y="31306"/>
                  <a:pt x="453715" y="27354"/>
                </a:cubicBezTo>
                <a:cubicBezTo>
                  <a:pt x="437881" y="24715"/>
                  <a:pt x="429204" y="23909"/>
                  <a:pt x="414638" y="19539"/>
                </a:cubicBezTo>
                <a:cubicBezTo>
                  <a:pt x="406747" y="17172"/>
                  <a:pt x="398934" y="14538"/>
                  <a:pt x="391192" y="11723"/>
                </a:cubicBezTo>
                <a:cubicBezTo>
                  <a:pt x="384600" y="9326"/>
                  <a:pt x="378548" y="5201"/>
                  <a:pt x="371653" y="3908"/>
                </a:cubicBezTo>
                <a:cubicBezTo>
                  <a:pt x="357512" y="1257"/>
                  <a:pt x="342996" y="1303"/>
                  <a:pt x="328668" y="0"/>
                </a:cubicBezTo>
                <a:cubicBezTo>
                  <a:pt x="288289" y="1303"/>
                  <a:pt x="247868" y="1667"/>
                  <a:pt x="207530" y="3908"/>
                </a:cubicBezTo>
                <a:cubicBezTo>
                  <a:pt x="200899" y="4276"/>
                  <a:pt x="194601" y="7155"/>
                  <a:pt x="187992" y="7816"/>
                </a:cubicBezTo>
                <a:cubicBezTo>
                  <a:pt x="168507" y="9764"/>
                  <a:pt x="148915" y="10421"/>
                  <a:pt x="129376" y="11723"/>
                </a:cubicBezTo>
                <a:cubicBezTo>
                  <a:pt x="86622" y="25976"/>
                  <a:pt x="151381" y="3245"/>
                  <a:pt x="105930" y="23446"/>
                </a:cubicBezTo>
                <a:cubicBezTo>
                  <a:pt x="86784" y="31955"/>
                  <a:pt x="84351" y="29920"/>
                  <a:pt x="66853" y="35169"/>
                </a:cubicBezTo>
                <a:cubicBezTo>
                  <a:pt x="58962" y="37536"/>
                  <a:pt x="43407" y="42985"/>
                  <a:pt x="43407" y="42985"/>
                </a:cubicBezTo>
                <a:cubicBezTo>
                  <a:pt x="39499" y="46893"/>
                  <a:pt x="36282" y="51643"/>
                  <a:pt x="31684" y="54708"/>
                </a:cubicBezTo>
                <a:cubicBezTo>
                  <a:pt x="1242" y="75003"/>
                  <a:pt x="36491" y="42088"/>
                  <a:pt x="12145" y="66431"/>
                </a:cubicBezTo>
                <a:cubicBezTo>
                  <a:pt x="10843" y="70339"/>
                  <a:pt x="10357" y="74622"/>
                  <a:pt x="8238" y="78154"/>
                </a:cubicBezTo>
                <a:cubicBezTo>
                  <a:pt x="6342" y="81313"/>
                  <a:pt x="1434" y="82427"/>
                  <a:pt x="422" y="85969"/>
                </a:cubicBezTo>
                <a:cubicBezTo>
                  <a:pt x="-1367" y="92231"/>
                  <a:pt x="3027" y="89877"/>
                  <a:pt x="4330" y="10160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userDrawn="1"/>
        </p:nvSpPr>
        <p:spPr>
          <a:xfrm>
            <a:off x="147145" y="6432280"/>
            <a:ext cx="3312151" cy="3784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Text&#10;&#10;Description automatically generated">
            <a:extLst>
              <a:ext uri="{FF2B5EF4-FFF2-40B4-BE49-F238E27FC236}">
                <a16:creationId xmlns:a16="http://schemas.microsoft.com/office/drawing/2014/main" id="{F6D4A579-6869-4BAE-8BD0-2345214EF9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7145" y="153425"/>
            <a:ext cx="4946783" cy="895949"/>
          </a:xfrm>
          <a:prstGeom prst="rect">
            <a:avLst/>
          </a:prstGeom>
        </p:spPr>
      </p:pic>
    </p:spTree>
    <p:extLst>
      <p:ext uri="{BB962C8B-B14F-4D97-AF65-F5344CB8AC3E}">
        <p14:creationId xmlns:p14="http://schemas.microsoft.com/office/powerpoint/2010/main" val="2608618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TWH Presentation Slide">
    <p:spTree>
      <p:nvGrpSpPr>
        <p:cNvPr id="1" name=""/>
        <p:cNvGrpSpPr/>
        <p:nvPr/>
      </p:nvGrpSpPr>
      <p:grpSpPr>
        <a:xfrm>
          <a:off x="0" y="0"/>
          <a:ext cx="0" cy="0"/>
          <a:chOff x="0" y="0"/>
          <a:chExt cx="0" cy="0"/>
        </a:xfrm>
      </p:grpSpPr>
      <p:sp>
        <p:nvSpPr>
          <p:cNvPr id="2" name="Title 1"/>
          <p:cNvSpPr>
            <a:spLocks noGrp="1"/>
          </p:cNvSpPr>
          <p:nvPr>
            <p:ph type="title"/>
          </p:nvPr>
        </p:nvSpPr>
        <p:spPr>
          <a:xfrm>
            <a:off x="217583" y="88343"/>
            <a:ext cx="8686800" cy="576848"/>
          </a:xfrm>
        </p:spPr>
        <p:txBody>
          <a:bodyPr/>
          <a:lstStyle/>
          <a:p>
            <a:r>
              <a:rPr lang="en-US"/>
              <a:t>Click to edit Master title style</a:t>
            </a:r>
          </a:p>
        </p:txBody>
      </p:sp>
      <p:sp>
        <p:nvSpPr>
          <p:cNvPr id="3" name="Text Placeholder 12"/>
          <p:cNvSpPr>
            <a:spLocks noGrp="1"/>
          </p:cNvSpPr>
          <p:nvPr>
            <p:ph idx="1"/>
          </p:nvPr>
        </p:nvSpPr>
        <p:spPr bwMode="auto">
          <a:xfrm>
            <a:off x="228600" y="890048"/>
            <a:ext cx="8686800" cy="53068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1775" indent="-231775">
              <a:buClrTx/>
              <a:defRPr>
                <a:latin typeface="Arial" panose="020B0604020202020204" pitchFamily="34" charset="0"/>
                <a:cs typeface="Arial" panose="020B0604020202020204" pitchFamily="34" charset="0"/>
              </a:defRPr>
            </a:lvl1pPr>
            <a:lvl2pPr>
              <a:buClrTx/>
              <a:defRPr sz="2000">
                <a:latin typeface="Arial" panose="020B0604020202020204" pitchFamily="34" charset="0"/>
                <a:cs typeface="Arial" panose="020B0604020202020204" pitchFamily="34" charset="0"/>
              </a:defRPr>
            </a:lvl2pPr>
            <a:lvl3pPr marL="598488" indent="-136525">
              <a:buClrTx/>
              <a:buFont typeface="Arial" panose="020B0604020202020204" pitchFamily="34" charset="0"/>
              <a:buChar char="•"/>
              <a:defRPr sz="1800">
                <a:latin typeface="Arial" panose="020B0604020202020204" pitchFamily="34" charset="0"/>
                <a:cs typeface="Arial" panose="020B0604020202020204" pitchFamily="34" charset="0"/>
              </a:defRPr>
            </a:lvl3pPr>
            <a:lvl4pPr marL="741363" indent="-111125">
              <a:buClrTx/>
              <a:buFont typeface="Arial" panose="020B0604020202020204" pitchFamily="34" charset="0"/>
              <a:buChar char="•"/>
              <a:defRPr sz="1400" baseline="0">
                <a:latin typeface="Arial" panose="020B0604020202020204" pitchFamily="34" charset="0"/>
                <a:cs typeface="Arial" panose="020B0604020202020204" pitchFamily="34" charset="0"/>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4" name="Slide Number Placeholder 22"/>
          <p:cNvSpPr>
            <a:spLocks noGrp="1"/>
          </p:cNvSpPr>
          <p:nvPr>
            <p:ph type="sldNum" sz="quarter" idx="4"/>
          </p:nvPr>
        </p:nvSpPr>
        <p:spPr>
          <a:xfrm>
            <a:off x="424933" y="6421770"/>
            <a:ext cx="8291363" cy="436230"/>
          </a:xfrm>
          <a:prstGeom prst="rect">
            <a:avLst/>
          </a:prstGeom>
        </p:spPr>
        <p:txBody>
          <a:bodyPr vert="horz"/>
          <a:lstStyle>
            <a:lvl1pPr algn="r" eaLnBrk="1" fontAlgn="auto" latinLnBrk="0" hangingPunct="1">
              <a:spcBef>
                <a:spcPts val="0"/>
              </a:spcBef>
              <a:spcAft>
                <a:spcPts val="0"/>
              </a:spcAft>
              <a:defRPr kumimoji="0" sz="1200" baseline="0">
                <a:solidFill>
                  <a:schemeClr val="tx2"/>
                </a:solidFill>
                <a:latin typeface="Arial" panose="020B0604020202020204" pitchFamily="34" charset="0"/>
                <a:cs typeface="Arial" panose="020B0604020202020204" pitchFamily="34" charset="0"/>
              </a:defRPr>
            </a:lvl1pPr>
          </a:lstStyle>
          <a:p>
            <a:pPr>
              <a:defRPr/>
            </a:pPr>
            <a:fld id="{3B32CDB8-97F8-44A6-9BFB-9A7DAA51AA15}" type="slidenum">
              <a:rPr lang="en-US" smtClean="0">
                <a:solidFill>
                  <a:srgbClr val="464653"/>
                </a:solidFill>
              </a:rPr>
              <a:pPr>
                <a:defRPr/>
              </a:pPr>
              <a:t>‹#›</a:t>
            </a:fld>
            <a:endParaRPr lang="en-US" dirty="0">
              <a:solidFill>
                <a:srgbClr val="464653"/>
              </a:solidFill>
            </a:endParaRPr>
          </a:p>
        </p:txBody>
      </p:sp>
    </p:spTree>
    <p:extLst>
      <p:ext uri="{BB962C8B-B14F-4D97-AF65-F5344CB8AC3E}">
        <p14:creationId xmlns:p14="http://schemas.microsoft.com/office/powerpoint/2010/main" val="587823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7-PWS Presentation Slide">
    <p:spTree>
      <p:nvGrpSpPr>
        <p:cNvPr id="1" name=""/>
        <p:cNvGrpSpPr/>
        <p:nvPr/>
      </p:nvGrpSpPr>
      <p:grpSpPr>
        <a:xfrm>
          <a:off x="0" y="0"/>
          <a:ext cx="0" cy="0"/>
          <a:chOff x="0" y="0"/>
          <a:chExt cx="0" cy="0"/>
        </a:xfrm>
      </p:grpSpPr>
      <p:sp>
        <p:nvSpPr>
          <p:cNvPr id="2" name="Title 1"/>
          <p:cNvSpPr>
            <a:spLocks noGrp="1"/>
          </p:cNvSpPr>
          <p:nvPr>
            <p:ph type="title"/>
          </p:nvPr>
        </p:nvSpPr>
        <p:spPr>
          <a:xfrm>
            <a:off x="217583" y="128190"/>
            <a:ext cx="7515306" cy="547512"/>
          </a:xfrm>
        </p:spPr>
        <p:txBody>
          <a:bodyPr/>
          <a:lstStyle/>
          <a:p>
            <a:r>
              <a:rPr lang="en-US"/>
              <a:t>Click to edit Master title style</a:t>
            </a:r>
            <a:endParaRPr lang="en-US" dirty="0"/>
          </a:p>
        </p:txBody>
      </p:sp>
      <p:sp>
        <p:nvSpPr>
          <p:cNvPr id="8" name="Slide Number Placeholder 22"/>
          <p:cNvSpPr>
            <a:spLocks noGrp="1"/>
          </p:cNvSpPr>
          <p:nvPr>
            <p:ph type="sldNum" sz="quarter" idx="4"/>
          </p:nvPr>
        </p:nvSpPr>
        <p:spPr>
          <a:xfrm>
            <a:off x="147145" y="6489952"/>
            <a:ext cx="8877927" cy="239858"/>
          </a:xfrm>
          <a:prstGeom prst="rect">
            <a:avLst/>
          </a:prstGeom>
        </p:spPr>
        <p:txBody>
          <a:bodyPr vert="horz"/>
          <a:lstStyle>
            <a:lvl1pPr algn="r" eaLnBrk="1" fontAlgn="auto" latinLnBrk="0" hangingPunct="1">
              <a:spcBef>
                <a:spcPts val="0"/>
              </a:spcBef>
              <a:spcAft>
                <a:spcPts val="0"/>
              </a:spcAft>
              <a:defRPr kumimoji="0" sz="1200" baseline="0">
                <a:solidFill>
                  <a:schemeClr val="tx2"/>
                </a:solidFill>
                <a:latin typeface="Arial" panose="020B0604020202020204" pitchFamily="34" charset="0"/>
                <a:cs typeface="Arial" panose="020B0604020202020204" pitchFamily="34" charset="0"/>
              </a:defRPr>
            </a:lvl1pPr>
          </a:lstStyle>
          <a:p>
            <a:pPr>
              <a:defRPr/>
            </a:pPr>
            <a:fld id="{3B32CDB8-97F8-44A6-9BFB-9A7DAA51AA15}" type="slidenum">
              <a:rPr lang="en-US" smtClean="0">
                <a:solidFill>
                  <a:srgbClr val="464653"/>
                </a:solidFill>
              </a:rPr>
              <a:pPr>
                <a:defRPr/>
              </a:pPr>
              <a:t>‹#›</a:t>
            </a:fld>
            <a:endParaRPr lang="en-US" dirty="0">
              <a:solidFill>
                <a:srgbClr val="464653"/>
              </a:solidFill>
            </a:endParaRPr>
          </a:p>
        </p:txBody>
      </p:sp>
      <p:sp>
        <p:nvSpPr>
          <p:cNvPr id="11" name="Text Placeholder 12"/>
          <p:cNvSpPr>
            <a:spLocks noGrp="1"/>
          </p:cNvSpPr>
          <p:nvPr>
            <p:ph idx="1"/>
          </p:nvPr>
        </p:nvSpPr>
        <p:spPr bwMode="auto">
          <a:xfrm>
            <a:off x="228600" y="890048"/>
            <a:ext cx="8686800" cy="53068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1775" indent="-231775">
              <a:buClrTx/>
              <a:defRPr>
                <a:latin typeface="Arial" panose="020B0604020202020204" pitchFamily="34" charset="0"/>
                <a:cs typeface="Arial" panose="020B0604020202020204" pitchFamily="34" charset="0"/>
              </a:defRPr>
            </a:lvl1pPr>
            <a:lvl2pPr>
              <a:buClrTx/>
              <a:defRPr sz="2000">
                <a:latin typeface="Arial" panose="020B0604020202020204" pitchFamily="34" charset="0"/>
                <a:cs typeface="Arial" panose="020B0604020202020204" pitchFamily="34" charset="0"/>
              </a:defRPr>
            </a:lvl2pPr>
            <a:lvl3pPr marL="598488" indent="-136525">
              <a:buClrTx/>
              <a:buFont typeface="Arial" panose="020B0604020202020204" pitchFamily="34" charset="0"/>
              <a:buChar char="•"/>
              <a:defRPr sz="1800">
                <a:latin typeface="Arial" panose="020B0604020202020204" pitchFamily="34" charset="0"/>
                <a:cs typeface="Arial" panose="020B0604020202020204" pitchFamily="34" charset="0"/>
              </a:defRPr>
            </a:lvl3pPr>
            <a:lvl4pPr marL="741363" indent="-111125">
              <a:buClrTx/>
              <a:buFont typeface="Arial" panose="020B0604020202020204" pitchFamily="34" charset="0"/>
              <a:buChar char="•"/>
              <a:defRPr sz="1400" baseline="0">
                <a:latin typeface="Arial" panose="020B0604020202020204" pitchFamily="34" charset="0"/>
                <a:cs typeface="Arial" panose="020B0604020202020204" pitchFamily="34" charset="0"/>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5" name="Rectangle 14"/>
          <p:cNvSpPr/>
          <p:nvPr userDrawn="1"/>
        </p:nvSpPr>
        <p:spPr>
          <a:xfrm>
            <a:off x="147145" y="6432281"/>
            <a:ext cx="3312151" cy="3994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96291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217583" y="98854"/>
            <a:ext cx="8686800" cy="57684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endParaRPr lang="en-US" dirty="0"/>
          </a:p>
        </p:txBody>
      </p:sp>
      <p:sp>
        <p:nvSpPr>
          <p:cNvPr id="29" name="Straight Connector 28"/>
          <p:cNvSpPr>
            <a:spLocks noChangeShapeType="1"/>
          </p:cNvSpPr>
          <p:nvPr userDrawn="1"/>
        </p:nvSpPr>
        <p:spPr bwMode="auto">
          <a:xfrm>
            <a:off x="228600" y="741899"/>
            <a:ext cx="8686800" cy="0"/>
          </a:xfrm>
          <a:prstGeom prst="line">
            <a:avLst/>
          </a:prstGeom>
          <a:noFill/>
          <a:ln w="19050"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5" name="Straight Connector 14"/>
          <p:cNvSpPr>
            <a:spLocks noChangeShapeType="1"/>
          </p:cNvSpPr>
          <p:nvPr/>
        </p:nvSpPr>
        <p:spPr bwMode="auto">
          <a:xfrm>
            <a:off x="228600" y="6388488"/>
            <a:ext cx="8686800" cy="0"/>
          </a:xfrm>
          <a:prstGeom prst="line">
            <a:avLst/>
          </a:prstGeom>
          <a:noFill/>
          <a:ln w="19050"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extBox 1"/>
          <p:cNvSpPr txBox="1"/>
          <p:nvPr/>
        </p:nvSpPr>
        <p:spPr>
          <a:xfrm>
            <a:off x="8432800" y="6512561"/>
            <a:ext cx="467360" cy="276999"/>
          </a:xfrm>
          <a:prstGeom prst="rect">
            <a:avLst/>
          </a:prstGeom>
          <a:noFill/>
        </p:spPr>
        <p:txBody>
          <a:bodyPr wrap="square" rtlCol="0">
            <a:spAutoFit/>
          </a:bodyPr>
          <a:lstStyle/>
          <a:p>
            <a:pPr algn="ctr"/>
            <a:endParaRPr lang="en-US" sz="1200" dirty="0">
              <a:latin typeface="Arial" panose="020B0604020202020204" pitchFamily="34" charset="0"/>
              <a:cs typeface="Arial" panose="020B0604020202020204" pitchFamily="34" charset="0"/>
            </a:endParaRPr>
          </a:p>
        </p:txBody>
      </p:sp>
      <p:sp>
        <p:nvSpPr>
          <p:cNvPr id="11" name="Straight Connector 10"/>
          <p:cNvSpPr>
            <a:spLocks noChangeShapeType="1"/>
          </p:cNvSpPr>
          <p:nvPr userDrawn="1"/>
        </p:nvSpPr>
        <p:spPr bwMode="auto">
          <a:xfrm>
            <a:off x="228600" y="685800"/>
            <a:ext cx="8686800" cy="0"/>
          </a:xfrm>
          <a:prstGeom prst="line">
            <a:avLst/>
          </a:prstGeom>
          <a:noFill/>
          <a:ln w="19050"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solidFill>
                <a:prstClr val="black"/>
              </a:solidFill>
              <a:latin typeface="Gill Sans MT"/>
            </a:endParaRPr>
          </a:p>
        </p:txBody>
      </p:sp>
      <p:sp>
        <p:nvSpPr>
          <p:cNvPr id="12" name="TextBox 11"/>
          <p:cNvSpPr txBox="1"/>
          <p:nvPr userDrawn="1"/>
        </p:nvSpPr>
        <p:spPr>
          <a:xfrm>
            <a:off x="8432800" y="6512561"/>
            <a:ext cx="467360" cy="276999"/>
          </a:xfrm>
          <a:prstGeom prst="rect">
            <a:avLst/>
          </a:prstGeom>
          <a:noFill/>
        </p:spPr>
        <p:txBody>
          <a:bodyPr wrap="square" rtlCol="0">
            <a:spAutoFit/>
          </a:bodyPr>
          <a:lstStyle/>
          <a:p>
            <a:pPr algn="ct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0241975"/>
      </p:ext>
    </p:extLst>
  </p:cSld>
  <p:clrMap bg1="lt1" tx1="dk1" bg2="lt2" tx2="dk2" accent1="accent1" accent2="accent2" accent3="accent3" accent4="accent4" accent5="accent5" accent6="accent6" hlink="hlink" folHlink="folHlink"/>
  <p:sldLayoutIdLst>
    <p:sldLayoutId id="2147483894" r:id="rId1"/>
    <p:sldLayoutId id="2147483938" r:id="rId2"/>
    <p:sldLayoutId id="2147483895"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rtl="0" eaLnBrk="1" fontAlgn="base" hangingPunct="1">
        <a:spcBef>
          <a:spcPct val="0"/>
        </a:spcBef>
        <a:spcAft>
          <a:spcPct val="0"/>
        </a:spcAft>
        <a:defRPr sz="3200" b="1" kern="1200">
          <a:solidFill>
            <a:schemeClr val="tx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400">
          <a:solidFill>
            <a:schemeClr val="bg1"/>
          </a:solidFill>
          <a:latin typeface="Times New Roman" pitchFamily="18" charset="0"/>
          <a:cs typeface="Times New Roman" pitchFamily="18" charset="0"/>
        </a:defRPr>
      </a:lvl2pPr>
      <a:lvl3pPr algn="l" rtl="0" eaLnBrk="1" fontAlgn="base" hangingPunct="1">
        <a:spcBef>
          <a:spcPct val="0"/>
        </a:spcBef>
        <a:spcAft>
          <a:spcPct val="0"/>
        </a:spcAft>
        <a:defRPr sz="2400">
          <a:solidFill>
            <a:schemeClr val="bg1"/>
          </a:solidFill>
          <a:latin typeface="Times New Roman" pitchFamily="18" charset="0"/>
          <a:cs typeface="Times New Roman" pitchFamily="18" charset="0"/>
        </a:defRPr>
      </a:lvl3pPr>
      <a:lvl4pPr algn="l" rtl="0" eaLnBrk="1" fontAlgn="base" hangingPunct="1">
        <a:spcBef>
          <a:spcPct val="0"/>
        </a:spcBef>
        <a:spcAft>
          <a:spcPct val="0"/>
        </a:spcAft>
        <a:defRPr sz="2400">
          <a:solidFill>
            <a:schemeClr val="bg1"/>
          </a:solidFill>
          <a:latin typeface="Times New Roman" pitchFamily="18" charset="0"/>
          <a:cs typeface="Times New Roman" pitchFamily="18" charset="0"/>
        </a:defRPr>
      </a:lvl4pPr>
      <a:lvl5pPr algn="l" rtl="0" eaLnBrk="1" fontAlgn="base" hangingPunct="1">
        <a:spcBef>
          <a:spcPct val="0"/>
        </a:spcBef>
        <a:spcAft>
          <a:spcPct val="0"/>
        </a:spcAft>
        <a:defRPr sz="2400">
          <a:solidFill>
            <a:schemeClr val="bg1"/>
          </a:solidFill>
          <a:latin typeface="Times New Roman" pitchFamily="18" charset="0"/>
          <a:cs typeface="Times New Roman" pitchFamily="18" charset="0"/>
        </a:defRPr>
      </a:lvl5pPr>
      <a:lvl6pPr marL="457200" algn="l" rtl="0" eaLnBrk="1" fontAlgn="base" hangingPunct="1">
        <a:spcBef>
          <a:spcPct val="0"/>
        </a:spcBef>
        <a:spcAft>
          <a:spcPct val="0"/>
        </a:spcAft>
        <a:defRPr sz="2400">
          <a:solidFill>
            <a:schemeClr val="bg1"/>
          </a:solidFill>
          <a:latin typeface="Times New Roman" pitchFamily="18" charset="0"/>
          <a:cs typeface="Times New Roman" pitchFamily="18" charset="0"/>
        </a:defRPr>
      </a:lvl6pPr>
      <a:lvl7pPr marL="914400" algn="l" rtl="0" eaLnBrk="1" fontAlgn="base" hangingPunct="1">
        <a:spcBef>
          <a:spcPct val="0"/>
        </a:spcBef>
        <a:spcAft>
          <a:spcPct val="0"/>
        </a:spcAft>
        <a:defRPr sz="2400">
          <a:solidFill>
            <a:schemeClr val="bg1"/>
          </a:solidFill>
          <a:latin typeface="Times New Roman" pitchFamily="18" charset="0"/>
          <a:cs typeface="Times New Roman" pitchFamily="18" charset="0"/>
        </a:defRPr>
      </a:lvl7pPr>
      <a:lvl8pPr marL="1371600" algn="l" rtl="0" eaLnBrk="1" fontAlgn="base" hangingPunct="1">
        <a:spcBef>
          <a:spcPct val="0"/>
        </a:spcBef>
        <a:spcAft>
          <a:spcPct val="0"/>
        </a:spcAft>
        <a:defRPr sz="2400">
          <a:solidFill>
            <a:schemeClr val="bg1"/>
          </a:solidFill>
          <a:latin typeface="Times New Roman" pitchFamily="18" charset="0"/>
          <a:cs typeface="Times New Roman" pitchFamily="18" charset="0"/>
        </a:defRPr>
      </a:lvl8pPr>
      <a:lvl9pPr marL="1828800" algn="l" rtl="0" eaLnBrk="1" fontAlgn="base" hangingPunct="1">
        <a:spcBef>
          <a:spcPct val="0"/>
        </a:spcBef>
        <a:spcAft>
          <a:spcPct val="0"/>
        </a:spcAft>
        <a:defRPr sz="2400">
          <a:solidFill>
            <a:schemeClr val="bg1"/>
          </a:solidFill>
          <a:latin typeface="Times New Roman" pitchFamily="18" charset="0"/>
          <a:cs typeface="Times New Roman" pitchFamily="18" charset="0"/>
        </a:defRPr>
      </a:lvl9pPr>
    </p:titleStyle>
    <p:bodyStyle>
      <a:lvl1pPr marL="168275" indent="-168275" algn="l" rtl="0" eaLnBrk="1" fontAlgn="base" hangingPunct="1">
        <a:spcBef>
          <a:spcPts val="600"/>
        </a:spcBef>
        <a:spcAft>
          <a:spcPct val="0"/>
        </a:spcAft>
        <a:buClr>
          <a:schemeClr val="accent1"/>
        </a:buClr>
        <a:buSzPct val="100000"/>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1pPr>
      <a:lvl2pPr marL="400050" indent="-168275" algn="l" rtl="0" eaLnBrk="1" fontAlgn="base" hangingPunct="1">
        <a:spcBef>
          <a:spcPts val="500"/>
        </a:spcBef>
        <a:spcAft>
          <a:spcPct val="0"/>
        </a:spcAft>
        <a:buClr>
          <a:srgbClr val="373D54"/>
        </a:buClr>
        <a:buSzPct val="100000"/>
        <a:buFont typeface="Arial"/>
        <a:buChar char="•"/>
        <a:defRPr sz="1400" kern="1200">
          <a:solidFill>
            <a:schemeClr val="tx1"/>
          </a:solidFill>
          <a:latin typeface="Arial" panose="020B0604020202020204" pitchFamily="34" charset="0"/>
          <a:ea typeface="Garamond" charset="0"/>
          <a:cs typeface="Arial" panose="020B0604020202020204" pitchFamily="34" charset="0"/>
        </a:defRPr>
      </a:lvl2pPr>
      <a:lvl3pPr marL="630238" indent="-168275" algn="l" rtl="0" eaLnBrk="1" fontAlgn="base" hangingPunct="1">
        <a:spcBef>
          <a:spcPts val="500"/>
        </a:spcBef>
        <a:spcAft>
          <a:spcPct val="0"/>
        </a:spcAft>
        <a:buClr>
          <a:srgbClr val="373D54"/>
        </a:buClr>
        <a:buSzPct val="100000"/>
        <a:buFont typeface="Lucida Grande"/>
        <a:buChar char="-"/>
        <a:defRPr sz="1200" kern="1200">
          <a:solidFill>
            <a:schemeClr val="tx1"/>
          </a:solidFill>
          <a:latin typeface="Arial" panose="020B0604020202020204" pitchFamily="34" charset="0"/>
          <a:ea typeface="Garamond" charset="0"/>
          <a:cs typeface="Arial" panose="020B0604020202020204" pitchFamily="34" charset="0"/>
        </a:defRPr>
      </a:lvl3pPr>
      <a:lvl4pPr marL="862013" indent="-179388" algn="l" rtl="0" eaLnBrk="1" fontAlgn="base" hangingPunct="1">
        <a:spcBef>
          <a:spcPts val="400"/>
        </a:spcBef>
        <a:spcAft>
          <a:spcPct val="0"/>
        </a:spcAft>
        <a:buClr>
          <a:srgbClr val="AAB0C8"/>
        </a:buClr>
        <a:buSzPct val="100000"/>
        <a:buFont typeface="Wingdings" charset="2"/>
        <a:buChar char="§"/>
        <a:defRPr sz="1050" kern="1200">
          <a:solidFill>
            <a:schemeClr val="tx1"/>
          </a:solidFill>
          <a:latin typeface="Arial" panose="020B0604020202020204" pitchFamily="34" charset="0"/>
          <a:ea typeface="+mn-ea"/>
          <a:cs typeface="Arial" panose="020B0604020202020204" pitchFamily="34" charset="0"/>
        </a:defRPr>
      </a:lvl4pPr>
      <a:lvl5pPr marL="1371600" indent="-228600" algn="l" rtl="0" eaLnBrk="1" fontAlgn="base" hangingPunct="1">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Times New Roman" pitchFamily="18"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as9100store.com/buy-standards/"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14388" y="1779588"/>
            <a:ext cx="7594600" cy="2394060"/>
          </a:xfrm>
        </p:spPr>
        <p:txBody>
          <a:bodyPr/>
          <a:lstStyle/>
          <a:p>
            <a:r>
              <a:rPr lang="en-US" dirty="0"/>
              <a:t>First Article Inspection (Report) </a:t>
            </a:r>
            <a:br>
              <a:rPr lang="en-US" dirty="0"/>
            </a:br>
            <a:r>
              <a:rPr lang="en-US" dirty="0"/>
              <a:t>EXPLAINED</a:t>
            </a:r>
          </a:p>
        </p:txBody>
      </p:sp>
      <p:sp>
        <p:nvSpPr>
          <p:cNvPr id="6" name="Text Placeholder 5"/>
          <p:cNvSpPr>
            <a:spLocks noGrp="1"/>
          </p:cNvSpPr>
          <p:nvPr>
            <p:ph type="body" sz="quarter" idx="10"/>
          </p:nvPr>
        </p:nvSpPr>
        <p:spPr>
          <a:xfrm>
            <a:off x="814388" y="4517679"/>
            <a:ext cx="7594600" cy="887240"/>
          </a:xfrm>
        </p:spPr>
        <p:txBody>
          <a:bodyPr/>
          <a:lstStyle/>
          <a:p>
            <a:r>
              <a:rPr lang="en-US" dirty="0"/>
              <a:t>PPAP / FAI / FAIR</a:t>
            </a:r>
          </a:p>
        </p:txBody>
      </p:sp>
      <p:sp>
        <p:nvSpPr>
          <p:cNvPr id="8" name="Text Placeholder 5">
            <a:extLst>
              <a:ext uri="{FF2B5EF4-FFF2-40B4-BE49-F238E27FC236}">
                <a16:creationId xmlns:a16="http://schemas.microsoft.com/office/drawing/2014/main" id="{0C65FC27-123A-408C-93FC-176CCF2DE116}"/>
              </a:ext>
            </a:extLst>
          </p:cNvPr>
          <p:cNvSpPr txBox="1">
            <a:spLocks/>
          </p:cNvSpPr>
          <p:nvPr/>
        </p:nvSpPr>
        <p:spPr>
          <a:xfrm>
            <a:off x="814267" y="6427960"/>
            <a:ext cx="7594807" cy="362138"/>
          </a:xfrm>
          <a:prstGeom prst="rect">
            <a:avLst/>
          </a:prstGeom>
        </p:spPr>
        <p:txBody>
          <a:bodyPr anchor="ctr"/>
          <a:lstStyle>
            <a:lvl1pPr marL="0" indent="0" algn="ctr" rtl="0" eaLnBrk="1" fontAlgn="base" hangingPunct="1">
              <a:spcBef>
                <a:spcPts val="600"/>
              </a:spcBef>
              <a:spcAft>
                <a:spcPct val="0"/>
              </a:spcAft>
              <a:buClr>
                <a:schemeClr val="accent1"/>
              </a:buClr>
              <a:buSzPct val="100000"/>
              <a:buFontTx/>
              <a:buNone/>
              <a:defRPr sz="2400" kern="1200">
                <a:solidFill>
                  <a:schemeClr val="tx1"/>
                </a:solidFill>
                <a:latin typeface="Arial" panose="020B0604020202020204" pitchFamily="34" charset="0"/>
                <a:ea typeface="+mn-ea"/>
                <a:cs typeface="Arial" panose="020B0604020202020204" pitchFamily="34" charset="0"/>
              </a:defRPr>
            </a:lvl1pPr>
            <a:lvl2pPr marL="400050" indent="-168275" algn="l" rtl="0" eaLnBrk="1" fontAlgn="base" hangingPunct="1">
              <a:spcBef>
                <a:spcPts val="500"/>
              </a:spcBef>
              <a:spcAft>
                <a:spcPct val="0"/>
              </a:spcAft>
              <a:buClr>
                <a:srgbClr val="373D54"/>
              </a:buClr>
              <a:buSzPct val="100000"/>
              <a:buFont typeface="Arial"/>
              <a:buChar char="•"/>
              <a:defRPr sz="1400" kern="1200">
                <a:solidFill>
                  <a:schemeClr val="tx1"/>
                </a:solidFill>
                <a:latin typeface="Arial" panose="020B0604020202020204" pitchFamily="34" charset="0"/>
                <a:ea typeface="Garamond" charset="0"/>
                <a:cs typeface="Arial" panose="020B0604020202020204" pitchFamily="34" charset="0"/>
              </a:defRPr>
            </a:lvl2pPr>
            <a:lvl3pPr marL="630238" indent="-168275" algn="l" rtl="0" eaLnBrk="1" fontAlgn="base" hangingPunct="1">
              <a:spcBef>
                <a:spcPts val="500"/>
              </a:spcBef>
              <a:spcAft>
                <a:spcPct val="0"/>
              </a:spcAft>
              <a:buClr>
                <a:srgbClr val="373D54"/>
              </a:buClr>
              <a:buSzPct val="100000"/>
              <a:buFont typeface="Lucida Grande"/>
              <a:buChar char="-"/>
              <a:defRPr sz="1200" kern="1200">
                <a:solidFill>
                  <a:schemeClr val="tx1"/>
                </a:solidFill>
                <a:latin typeface="Arial" panose="020B0604020202020204" pitchFamily="34" charset="0"/>
                <a:ea typeface="Garamond" charset="0"/>
                <a:cs typeface="Arial" panose="020B0604020202020204" pitchFamily="34" charset="0"/>
              </a:defRPr>
            </a:lvl3pPr>
            <a:lvl4pPr marL="862013" indent="-179388" algn="l" rtl="0" eaLnBrk="1" fontAlgn="base" hangingPunct="1">
              <a:spcBef>
                <a:spcPts val="400"/>
              </a:spcBef>
              <a:spcAft>
                <a:spcPct val="0"/>
              </a:spcAft>
              <a:buClr>
                <a:srgbClr val="AAB0C8"/>
              </a:buClr>
              <a:buSzPct val="100000"/>
              <a:buFont typeface="Wingdings" charset="2"/>
              <a:buChar char="§"/>
              <a:defRPr sz="1050" kern="1200">
                <a:solidFill>
                  <a:schemeClr val="tx1"/>
                </a:solidFill>
                <a:latin typeface="Arial" panose="020B0604020202020204" pitchFamily="34" charset="0"/>
                <a:ea typeface="+mn-ea"/>
                <a:cs typeface="Arial" panose="020B0604020202020204" pitchFamily="34" charset="0"/>
              </a:defRPr>
            </a:lvl4pPr>
            <a:lvl5pPr marL="1371600" indent="-228600" algn="l" rtl="0" eaLnBrk="1" fontAlgn="base" hangingPunct="1">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Times New Roman" pitchFamily="18"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endParaRPr lang="en-US" sz="1600" b="1" dirty="0"/>
          </a:p>
        </p:txBody>
      </p:sp>
      <p:sp>
        <p:nvSpPr>
          <p:cNvPr id="4" name="TextBox 3">
            <a:extLst>
              <a:ext uri="{FF2B5EF4-FFF2-40B4-BE49-F238E27FC236}">
                <a16:creationId xmlns:a16="http://schemas.microsoft.com/office/drawing/2014/main" id="{00ABA48B-7AB1-4B96-A268-67FC68D8210D}"/>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spTree>
    <p:extLst>
      <p:ext uri="{BB962C8B-B14F-4D97-AF65-F5344CB8AC3E}">
        <p14:creationId xmlns:p14="http://schemas.microsoft.com/office/powerpoint/2010/main" val="1469697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97C47-1323-484A-9896-AC300D82AB75}"/>
              </a:ext>
            </a:extLst>
          </p:cNvPr>
          <p:cNvSpPr>
            <a:spLocks noGrp="1"/>
          </p:cNvSpPr>
          <p:nvPr>
            <p:ph type="title"/>
          </p:nvPr>
        </p:nvSpPr>
        <p:spPr/>
        <p:txBody>
          <a:bodyPr/>
          <a:lstStyle/>
          <a:p>
            <a:r>
              <a:rPr lang="en-US" sz="2800" dirty="0">
                <a:effectLst>
                  <a:outerShdw blurRad="38100" dist="19050" dir="2700000" algn="tl">
                    <a:schemeClr val="dk1">
                      <a:alpha val="40000"/>
                    </a:schemeClr>
                  </a:outerShdw>
                </a:effectLst>
              </a:rPr>
              <a:t>Form 2:  Product Accountability  </a:t>
            </a:r>
            <a:endParaRPr lang="en-US" sz="2800" dirty="0">
              <a:solidFill>
                <a:schemeClr val="accent2">
                  <a:lumMod val="50000"/>
                </a:schemeClr>
              </a:solidFill>
            </a:endParaRPr>
          </a:p>
        </p:txBody>
      </p:sp>
      <p:sp>
        <p:nvSpPr>
          <p:cNvPr id="5" name="TextBox 4">
            <a:extLst>
              <a:ext uri="{FF2B5EF4-FFF2-40B4-BE49-F238E27FC236}">
                <a16:creationId xmlns:a16="http://schemas.microsoft.com/office/drawing/2014/main" id="{6E1A517B-FDB7-4F09-ACA8-7E7FBF502DF8}"/>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pic>
        <p:nvPicPr>
          <p:cNvPr id="7" name="Content Placeholder 6">
            <a:extLst>
              <a:ext uri="{FF2B5EF4-FFF2-40B4-BE49-F238E27FC236}">
                <a16:creationId xmlns:a16="http://schemas.microsoft.com/office/drawing/2014/main" id="{D9CF6B0B-ABE4-4885-98D5-592687024D89}"/>
              </a:ext>
            </a:extLst>
          </p:cNvPr>
          <p:cNvPicPr>
            <a:picLocks noGrp="1" noChangeAspect="1"/>
          </p:cNvPicPr>
          <p:nvPr>
            <p:ph idx="1"/>
          </p:nvPr>
        </p:nvPicPr>
        <p:blipFill>
          <a:blip r:embed="rId2"/>
          <a:stretch>
            <a:fillRect/>
          </a:stretch>
        </p:blipFill>
        <p:spPr>
          <a:xfrm>
            <a:off x="2573490" y="890588"/>
            <a:ext cx="3997020" cy="5307012"/>
          </a:xfrm>
        </p:spPr>
      </p:pic>
    </p:spTree>
    <p:extLst>
      <p:ext uri="{BB962C8B-B14F-4D97-AF65-F5344CB8AC3E}">
        <p14:creationId xmlns:p14="http://schemas.microsoft.com/office/powerpoint/2010/main" val="2172918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9D1B8-D0FD-4403-BC35-02A898A85C7D}"/>
              </a:ext>
            </a:extLst>
          </p:cNvPr>
          <p:cNvSpPr>
            <a:spLocks noGrp="1"/>
          </p:cNvSpPr>
          <p:nvPr>
            <p:ph type="title"/>
          </p:nvPr>
        </p:nvSpPr>
        <p:spPr/>
        <p:txBody>
          <a:bodyPr/>
          <a:lstStyle/>
          <a:p>
            <a:r>
              <a:rPr lang="en-US" sz="2800" dirty="0">
                <a:effectLst>
                  <a:outerShdw blurRad="38100" dist="19050" dir="2700000" algn="tl">
                    <a:schemeClr val="dk1">
                      <a:alpha val="40000"/>
                    </a:schemeClr>
                  </a:outerShdw>
                </a:effectLst>
              </a:rPr>
              <a:t>Form 2:  Product Accountability…..cont’d </a:t>
            </a:r>
            <a:endParaRPr lang="en-US" sz="2800" dirty="0">
              <a:solidFill>
                <a:schemeClr val="accent2">
                  <a:lumMod val="50000"/>
                </a:schemeClr>
              </a:solidFill>
            </a:endParaRPr>
          </a:p>
        </p:txBody>
      </p:sp>
      <p:sp>
        <p:nvSpPr>
          <p:cNvPr id="8" name="Content Placeholder 7">
            <a:extLst>
              <a:ext uri="{FF2B5EF4-FFF2-40B4-BE49-F238E27FC236}">
                <a16:creationId xmlns:a16="http://schemas.microsoft.com/office/drawing/2014/main" id="{FD77DD54-697C-41F7-B77B-947AC406B56B}"/>
              </a:ext>
            </a:extLst>
          </p:cNvPr>
          <p:cNvSpPr>
            <a:spLocks noGrp="1"/>
          </p:cNvSpPr>
          <p:nvPr>
            <p:ph idx="1"/>
          </p:nvPr>
        </p:nvSpPr>
        <p:spPr/>
        <p:txBody>
          <a:bodyPr/>
          <a:lstStyle/>
          <a:p>
            <a:r>
              <a:rPr lang="en-US" sz="1800" b="1" dirty="0"/>
              <a:t>TITLE BLOCK: </a:t>
            </a:r>
            <a:r>
              <a:rPr lang="en-US" sz="1600" dirty="0"/>
              <a:t>Same as Form #1</a:t>
            </a:r>
          </a:p>
          <a:p>
            <a:pPr marL="0" indent="0">
              <a:buNone/>
            </a:pPr>
            <a:endParaRPr lang="en-US" sz="1600" dirty="0"/>
          </a:p>
          <a:p>
            <a:r>
              <a:rPr lang="en-US" sz="1800" b="1" dirty="0"/>
              <a:t>BOX #1:</a:t>
            </a:r>
            <a:r>
              <a:rPr lang="en-US" sz="2000" b="1" dirty="0"/>
              <a:t> </a:t>
            </a:r>
            <a:r>
              <a:rPr lang="en-US" sz="1600" b="1" i="1" dirty="0"/>
              <a:t>Part Number </a:t>
            </a:r>
            <a:r>
              <a:rPr lang="en-US" sz="1600" dirty="0"/>
              <a:t>as ordered on Purchase Order.</a:t>
            </a:r>
          </a:p>
          <a:p>
            <a:r>
              <a:rPr lang="en-US" sz="1800" b="1" dirty="0"/>
              <a:t>BOX #2:</a:t>
            </a:r>
            <a:r>
              <a:rPr lang="en-US" sz="2000" b="1" dirty="0"/>
              <a:t> </a:t>
            </a:r>
            <a:r>
              <a:rPr lang="en-US" sz="1600" b="1" i="1" dirty="0"/>
              <a:t>Part Name </a:t>
            </a:r>
            <a:r>
              <a:rPr lang="en-US" sz="1600" dirty="0"/>
              <a:t>as ordered on Purchase Order.</a:t>
            </a:r>
            <a:r>
              <a:rPr lang="en-US" sz="2000" dirty="0"/>
              <a:t> </a:t>
            </a:r>
          </a:p>
          <a:p>
            <a:r>
              <a:rPr lang="en-US" sz="1800" b="1" dirty="0"/>
              <a:t>BOX #3:</a:t>
            </a:r>
            <a:r>
              <a:rPr lang="en-US" sz="2000" b="1" dirty="0"/>
              <a:t> </a:t>
            </a:r>
            <a:r>
              <a:rPr lang="en-US" sz="1600" dirty="0"/>
              <a:t>If a </a:t>
            </a:r>
            <a:r>
              <a:rPr lang="en-US" sz="1600" b="1" i="1" dirty="0"/>
              <a:t>Serial Number </a:t>
            </a:r>
            <a:r>
              <a:rPr lang="en-US" sz="1600" dirty="0"/>
              <a:t>exists, enter serial number of part from which actual data was measured. (</a:t>
            </a:r>
            <a:r>
              <a:rPr lang="en-US" sz="1600" i="1" dirty="0"/>
              <a:t>If none exist enter N/A)</a:t>
            </a:r>
          </a:p>
          <a:p>
            <a:r>
              <a:rPr lang="en-US" sz="1800" b="1" dirty="0"/>
              <a:t>BOX #4:</a:t>
            </a:r>
            <a:r>
              <a:rPr lang="en-US" sz="2000" b="1" dirty="0"/>
              <a:t> </a:t>
            </a:r>
            <a:r>
              <a:rPr lang="en-US" sz="1600" b="1" i="1" dirty="0"/>
              <a:t>FAI Report Number </a:t>
            </a:r>
            <a:r>
              <a:rPr lang="en-US" sz="1600" dirty="0"/>
              <a:t>input here if one exists. (use the PO #)</a:t>
            </a:r>
          </a:p>
          <a:p>
            <a:r>
              <a:rPr lang="en-US" sz="1800" b="1" dirty="0"/>
              <a:t>BOX #5:</a:t>
            </a:r>
            <a:r>
              <a:rPr lang="en-US" sz="2000" b="1" dirty="0"/>
              <a:t> </a:t>
            </a:r>
            <a:r>
              <a:rPr lang="en-US" sz="1600" b="1" i="1" dirty="0"/>
              <a:t>Materials or Processes </a:t>
            </a:r>
            <a:r>
              <a:rPr lang="en-US" sz="1600" dirty="0"/>
              <a:t>(i.e., chem. film, paint, heat treat, etc…) used to manufacture the part. (N/A if it does not apply)</a:t>
            </a:r>
          </a:p>
          <a:p>
            <a:r>
              <a:rPr lang="en-US" sz="1800" b="1" dirty="0"/>
              <a:t>BOX #6</a:t>
            </a:r>
            <a:r>
              <a:rPr lang="en-US" sz="1800" dirty="0"/>
              <a:t>:</a:t>
            </a:r>
            <a:r>
              <a:rPr lang="en-US" sz="2000" dirty="0"/>
              <a:t> </a:t>
            </a:r>
            <a:r>
              <a:rPr lang="en-US" sz="1600" b="1" i="1" dirty="0"/>
              <a:t>Specification Number </a:t>
            </a:r>
            <a:r>
              <a:rPr lang="en-US" sz="1600" dirty="0"/>
              <a:t>used to process material listed in section 5 </a:t>
            </a:r>
            <a:r>
              <a:rPr lang="en-US" sz="1600" i="1" dirty="0"/>
              <a:t>(i.e., chem. Film -&gt; Mil-DTL-5541F). </a:t>
            </a:r>
            <a:r>
              <a:rPr lang="en-US" sz="1400" b="1" i="1" dirty="0"/>
              <a:t>Spec and Rev Levels </a:t>
            </a:r>
            <a:r>
              <a:rPr lang="en-US" sz="1600" dirty="0"/>
              <a:t>are appreciated with the spec number but are not a requirement. </a:t>
            </a:r>
            <a:r>
              <a:rPr lang="en-US" sz="1600" i="1" dirty="0"/>
              <a:t>(N/A if it does not apply)</a:t>
            </a:r>
          </a:p>
          <a:p>
            <a:r>
              <a:rPr lang="en-US" sz="1800" b="1" dirty="0"/>
              <a:t>BOX #7:</a:t>
            </a:r>
            <a:r>
              <a:rPr lang="en-US" sz="2000" b="1" dirty="0"/>
              <a:t> </a:t>
            </a:r>
            <a:r>
              <a:rPr lang="en-US" sz="1600" b="1" i="1" dirty="0"/>
              <a:t>Code </a:t>
            </a:r>
            <a:r>
              <a:rPr lang="en-US" sz="1600" dirty="0"/>
              <a:t>is used to in association with the proper material or processes listed in section 5. </a:t>
            </a:r>
            <a:r>
              <a:rPr lang="en-US" sz="1600" i="1" dirty="0"/>
              <a:t>(N/A if it does not apply)</a:t>
            </a:r>
          </a:p>
          <a:p>
            <a:r>
              <a:rPr lang="en-US" sz="1800" b="1" dirty="0"/>
              <a:t>BOX #8:</a:t>
            </a:r>
            <a:r>
              <a:rPr lang="en-US" sz="2000" dirty="0"/>
              <a:t> </a:t>
            </a:r>
            <a:r>
              <a:rPr lang="en-US" sz="1600" b="1" i="1" dirty="0"/>
              <a:t>Special Process Supplier Code </a:t>
            </a:r>
            <a:r>
              <a:rPr lang="en-US" sz="1600" dirty="0"/>
              <a:t>is used for varication. (N/A if it does not apply)</a:t>
            </a:r>
          </a:p>
        </p:txBody>
      </p:sp>
      <p:sp>
        <p:nvSpPr>
          <p:cNvPr id="5" name="TextBox 4">
            <a:extLst>
              <a:ext uri="{FF2B5EF4-FFF2-40B4-BE49-F238E27FC236}">
                <a16:creationId xmlns:a16="http://schemas.microsoft.com/office/drawing/2014/main" id="{DF9816BA-E924-454F-836C-D13BDA55BA0F}"/>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spTree>
    <p:extLst>
      <p:ext uri="{BB962C8B-B14F-4D97-AF65-F5344CB8AC3E}">
        <p14:creationId xmlns:p14="http://schemas.microsoft.com/office/powerpoint/2010/main" val="2089918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2C340-0F52-435B-AB77-7A109CFD21CD}"/>
              </a:ext>
            </a:extLst>
          </p:cNvPr>
          <p:cNvSpPr>
            <a:spLocks noGrp="1"/>
          </p:cNvSpPr>
          <p:nvPr>
            <p:ph type="title"/>
          </p:nvPr>
        </p:nvSpPr>
        <p:spPr/>
        <p:txBody>
          <a:bodyPr/>
          <a:lstStyle/>
          <a:p>
            <a:r>
              <a:rPr lang="en-US" sz="2800" dirty="0">
                <a:effectLst>
                  <a:outerShdw blurRad="38100" dist="19050" dir="2700000" algn="tl">
                    <a:schemeClr val="dk1">
                      <a:alpha val="40000"/>
                    </a:schemeClr>
                  </a:outerShdw>
                </a:effectLst>
              </a:rPr>
              <a:t>Form 2:  Product Accountability…..cont’d</a:t>
            </a:r>
            <a:endParaRPr lang="en-US" sz="2800" dirty="0"/>
          </a:p>
        </p:txBody>
      </p:sp>
      <p:sp>
        <p:nvSpPr>
          <p:cNvPr id="4" name="Content Placeholder 3">
            <a:extLst>
              <a:ext uri="{FF2B5EF4-FFF2-40B4-BE49-F238E27FC236}">
                <a16:creationId xmlns:a16="http://schemas.microsoft.com/office/drawing/2014/main" id="{CEC22934-7E1D-4287-8D1E-68E01D58F6C2}"/>
              </a:ext>
            </a:extLst>
          </p:cNvPr>
          <p:cNvSpPr>
            <a:spLocks noGrp="1"/>
          </p:cNvSpPr>
          <p:nvPr>
            <p:ph idx="1"/>
          </p:nvPr>
        </p:nvSpPr>
        <p:spPr/>
        <p:txBody>
          <a:bodyPr/>
          <a:lstStyle/>
          <a:p>
            <a:pPr marL="0" indent="0" algn="ctr">
              <a:buNone/>
            </a:pPr>
            <a:r>
              <a:rPr lang="en-US" sz="2000" b="1" dirty="0">
                <a:highlight>
                  <a:srgbClr val="FFFF00"/>
                </a:highlight>
              </a:rPr>
              <a:t>***Verify that the Special Process Suppliers are approved for the processes being preformed***</a:t>
            </a:r>
          </a:p>
          <a:p>
            <a:r>
              <a:rPr lang="en-US" sz="1800" b="1" dirty="0"/>
              <a:t>BOX #9:</a:t>
            </a:r>
            <a:r>
              <a:rPr lang="en-US" sz="2000" b="1" dirty="0"/>
              <a:t> </a:t>
            </a:r>
            <a:r>
              <a:rPr lang="en-US" sz="1600" b="1" i="1" dirty="0"/>
              <a:t>Customer Approval Verification. </a:t>
            </a:r>
            <a:r>
              <a:rPr lang="en-US" sz="1600" i="1" dirty="0"/>
              <a:t>(Yes, No, N.A.)</a:t>
            </a:r>
            <a:endParaRPr lang="en-US" sz="1200" b="1" i="1" dirty="0"/>
          </a:p>
          <a:p>
            <a:r>
              <a:rPr lang="en-US" sz="1800" b="1" i="1" dirty="0"/>
              <a:t>BOX #10: </a:t>
            </a:r>
            <a:r>
              <a:rPr lang="en-US" sz="1600" b="1" i="1" dirty="0"/>
              <a:t>Certificate of Conformance Number </a:t>
            </a:r>
            <a:r>
              <a:rPr lang="en-US" sz="1600" dirty="0"/>
              <a:t>to be listed here, if COC is not numbered the supplier shall assign a distinct number. </a:t>
            </a:r>
            <a:r>
              <a:rPr lang="en-US" sz="1600" i="1" dirty="0"/>
              <a:t>(N/A if it does not supply)</a:t>
            </a:r>
          </a:p>
          <a:p>
            <a:r>
              <a:rPr lang="en-US" sz="1800" b="1" dirty="0"/>
              <a:t>BOX #11: </a:t>
            </a:r>
            <a:r>
              <a:rPr lang="en-US" sz="1600" b="1" i="1" dirty="0"/>
              <a:t>Functional Test Procedure Number </a:t>
            </a:r>
            <a:r>
              <a:rPr lang="en-US" sz="1600" dirty="0"/>
              <a:t>to reference acceptance report for each test provided in section 11. </a:t>
            </a:r>
            <a:r>
              <a:rPr lang="en-US" sz="1600" i="1" dirty="0"/>
              <a:t>(N/A if it does not apply)</a:t>
            </a:r>
          </a:p>
          <a:p>
            <a:r>
              <a:rPr lang="en-US" sz="1800" b="1" dirty="0"/>
              <a:t>BOX #12: </a:t>
            </a:r>
            <a:r>
              <a:rPr lang="en-US" sz="1600" b="1" i="1" dirty="0"/>
              <a:t>Acceptance Report Number, </a:t>
            </a:r>
            <a:r>
              <a:rPr lang="en-US" sz="1600" dirty="0"/>
              <a:t>if applicable.</a:t>
            </a:r>
          </a:p>
          <a:p>
            <a:r>
              <a:rPr lang="en-US" sz="1800" b="1" dirty="0"/>
              <a:t>BOX #13: </a:t>
            </a:r>
            <a:r>
              <a:rPr lang="en-US" sz="1600" dirty="0"/>
              <a:t>Any general or specific </a:t>
            </a:r>
            <a:r>
              <a:rPr lang="en-US" sz="1600" b="1" i="1" dirty="0"/>
              <a:t>Comments</a:t>
            </a:r>
            <a:r>
              <a:rPr lang="en-US" sz="1600" dirty="0"/>
              <a:t> regarding the part or FAI.</a:t>
            </a:r>
          </a:p>
          <a:p>
            <a:r>
              <a:rPr lang="en-US" sz="1800" b="1" dirty="0"/>
              <a:t>BOX #14: </a:t>
            </a:r>
            <a:r>
              <a:rPr lang="en-US" sz="1600" b="1" i="1" dirty="0"/>
              <a:t>Signature</a:t>
            </a:r>
            <a:r>
              <a:rPr lang="en-US" sz="1600" dirty="0"/>
              <a:t> of the appropriate personnel who prepared the FAI testifying that all information is true and accurate. </a:t>
            </a:r>
          </a:p>
          <a:p>
            <a:r>
              <a:rPr lang="en-US" sz="1800" b="1" dirty="0"/>
              <a:t>BOX #15: </a:t>
            </a:r>
            <a:r>
              <a:rPr lang="en-US" sz="1600" b="1" i="1" dirty="0"/>
              <a:t>Date</a:t>
            </a:r>
            <a:r>
              <a:rPr lang="en-US" sz="1600" dirty="0"/>
              <a:t> that the author signed the form.</a:t>
            </a:r>
          </a:p>
          <a:p>
            <a:pPr marL="0" indent="0">
              <a:buNone/>
            </a:pPr>
            <a:r>
              <a:rPr lang="en-US" sz="1600" dirty="0"/>
              <a:t> </a:t>
            </a:r>
          </a:p>
          <a:p>
            <a:endParaRPr lang="en-US" sz="1600" dirty="0"/>
          </a:p>
        </p:txBody>
      </p:sp>
      <p:sp>
        <p:nvSpPr>
          <p:cNvPr id="5" name="TextBox 4">
            <a:extLst>
              <a:ext uri="{FF2B5EF4-FFF2-40B4-BE49-F238E27FC236}">
                <a16:creationId xmlns:a16="http://schemas.microsoft.com/office/drawing/2014/main" id="{C48C2D18-B011-4600-84FC-DB3D2427B2CE}"/>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spTree>
    <p:extLst>
      <p:ext uri="{BB962C8B-B14F-4D97-AF65-F5344CB8AC3E}">
        <p14:creationId xmlns:p14="http://schemas.microsoft.com/office/powerpoint/2010/main" val="3083945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7C2F6-CC67-4A55-AE9D-ECCC214987EC}"/>
              </a:ext>
            </a:extLst>
          </p:cNvPr>
          <p:cNvSpPr>
            <a:spLocks noGrp="1"/>
          </p:cNvSpPr>
          <p:nvPr>
            <p:ph type="title"/>
          </p:nvPr>
        </p:nvSpPr>
        <p:spPr>
          <a:xfrm>
            <a:off x="228600" y="134153"/>
            <a:ext cx="7515306" cy="547512"/>
          </a:xfrm>
        </p:spPr>
        <p:txBody>
          <a:bodyPr/>
          <a:lstStyle/>
          <a:p>
            <a:r>
              <a:rPr lang="en-US" sz="1800" dirty="0">
                <a:effectLst>
                  <a:outerShdw blurRad="38100" dist="19050" dir="2700000" algn="tl">
                    <a:schemeClr val="dk1">
                      <a:alpha val="40000"/>
                    </a:schemeClr>
                  </a:outerShdw>
                </a:effectLst>
              </a:rPr>
              <a:t>Form 3: Characteristic Accountability, Verification and Compatibility Evaluation</a:t>
            </a:r>
            <a:endParaRPr lang="en-US" sz="1800" dirty="0">
              <a:solidFill>
                <a:schemeClr val="accent2">
                  <a:lumMod val="50000"/>
                </a:schemeClr>
              </a:solidFill>
            </a:endParaRPr>
          </a:p>
        </p:txBody>
      </p:sp>
      <p:sp>
        <p:nvSpPr>
          <p:cNvPr id="5" name="TextBox 4">
            <a:extLst>
              <a:ext uri="{FF2B5EF4-FFF2-40B4-BE49-F238E27FC236}">
                <a16:creationId xmlns:a16="http://schemas.microsoft.com/office/drawing/2014/main" id="{7575E7E7-3336-4C7A-A2C4-B2EBAE430204}"/>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pic>
        <p:nvPicPr>
          <p:cNvPr id="7" name="Content Placeholder 6">
            <a:extLst>
              <a:ext uri="{FF2B5EF4-FFF2-40B4-BE49-F238E27FC236}">
                <a16:creationId xmlns:a16="http://schemas.microsoft.com/office/drawing/2014/main" id="{DB250779-C008-4069-B760-D808C22D8985}"/>
              </a:ext>
            </a:extLst>
          </p:cNvPr>
          <p:cNvPicPr>
            <a:picLocks noGrp="1" noChangeAspect="1"/>
          </p:cNvPicPr>
          <p:nvPr>
            <p:ph idx="1"/>
          </p:nvPr>
        </p:nvPicPr>
        <p:blipFill>
          <a:blip r:embed="rId2"/>
          <a:stretch>
            <a:fillRect/>
          </a:stretch>
        </p:blipFill>
        <p:spPr>
          <a:xfrm>
            <a:off x="1161342" y="890588"/>
            <a:ext cx="6821316" cy="5307012"/>
          </a:xfrm>
        </p:spPr>
      </p:pic>
    </p:spTree>
    <p:extLst>
      <p:ext uri="{BB962C8B-B14F-4D97-AF65-F5344CB8AC3E}">
        <p14:creationId xmlns:p14="http://schemas.microsoft.com/office/powerpoint/2010/main" val="3449870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6169D-CCDE-40B1-99EB-6C39C2446716}"/>
              </a:ext>
            </a:extLst>
          </p:cNvPr>
          <p:cNvSpPr>
            <a:spLocks noGrp="1"/>
          </p:cNvSpPr>
          <p:nvPr>
            <p:ph type="title"/>
          </p:nvPr>
        </p:nvSpPr>
        <p:spPr>
          <a:xfrm>
            <a:off x="360195" y="119801"/>
            <a:ext cx="7515306" cy="547512"/>
          </a:xfrm>
        </p:spPr>
        <p:txBody>
          <a:bodyPr/>
          <a:lstStyle/>
          <a:p>
            <a:r>
              <a:rPr lang="en-US" sz="1800" dirty="0">
                <a:effectLst>
                  <a:outerShdw blurRad="38100" dist="19050" dir="2700000" algn="tl">
                    <a:schemeClr val="dk1">
                      <a:alpha val="40000"/>
                    </a:schemeClr>
                  </a:outerShdw>
                </a:effectLst>
              </a:rPr>
              <a:t>Form 3: Characteristic Accountability, Verification and Compatibility Evaluation…..cont’d</a:t>
            </a:r>
            <a:endParaRPr lang="en-US" sz="1800" dirty="0">
              <a:solidFill>
                <a:schemeClr val="accent2">
                  <a:lumMod val="50000"/>
                </a:schemeClr>
              </a:solidFill>
            </a:endParaRPr>
          </a:p>
        </p:txBody>
      </p:sp>
      <p:sp>
        <p:nvSpPr>
          <p:cNvPr id="4" name="Content Placeholder 3">
            <a:extLst>
              <a:ext uri="{FF2B5EF4-FFF2-40B4-BE49-F238E27FC236}">
                <a16:creationId xmlns:a16="http://schemas.microsoft.com/office/drawing/2014/main" id="{F4BBD36D-C682-436F-8482-E8861356ADF7}"/>
              </a:ext>
            </a:extLst>
          </p:cNvPr>
          <p:cNvSpPr>
            <a:spLocks noGrp="1"/>
          </p:cNvSpPr>
          <p:nvPr>
            <p:ph idx="1"/>
          </p:nvPr>
        </p:nvSpPr>
        <p:spPr>
          <a:xfrm>
            <a:off x="228600" y="745067"/>
            <a:ext cx="8686800" cy="5694685"/>
          </a:xfrm>
        </p:spPr>
        <p:txBody>
          <a:bodyPr/>
          <a:lstStyle/>
          <a:p>
            <a:r>
              <a:rPr lang="en-US" sz="1800" b="1" dirty="0"/>
              <a:t>TITLE BLOCK: </a:t>
            </a:r>
            <a:r>
              <a:rPr lang="en-US" sz="1600" dirty="0"/>
              <a:t>Same as Form #1</a:t>
            </a:r>
          </a:p>
          <a:p>
            <a:r>
              <a:rPr lang="en-US" sz="1800" b="1" dirty="0"/>
              <a:t>BOX #1:</a:t>
            </a:r>
            <a:r>
              <a:rPr lang="en-US" sz="2800" b="1" dirty="0"/>
              <a:t> </a:t>
            </a:r>
            <a:r>
              <a:rPr lang="en-US" sz="1600" b="1" i="1" dirty="0"/>
              <a:t>Part Number </a:t>
            </a:r>
            <a:r>
              <a:rPr lang="en-US" sz="1600" dirty="0"/>
              <a:t>as ordered on Purchase Order.</a:t>
            </a:r>
          </a:p>
          <a:p>
            <a:r>
              <a:rPr lang="en-US" sz="1800" b="1" dirty="0"/>
              <a:t>BOX #2: </a:t>
            </a:r>
            <a:r>
              <a:rPr lang="en-US" sz="1600" b="1" i="1" dirty="0"/>
              <a:t>Part Name </a:t>
            </a:r>
            <a:r>
              <a:rPr lang="en-US" sz="1600" dirty="0"/>
              <a:t>as ordered on Purchase Order. </a:t>
            </a:r>
          </a:p>
          <a:p>
            <a:r>
              <a:rPr lang="en-US" sz="1800" b="1" dirty="0"/>
              <a:t>BOX #3: </a:t>
            </a:r>
            <a:r>
              <a:rPr lang="en-US" sz="1600" dirty="0"/>
              <a:t>If a </a:t>
            </a:r>
            <a:r>
              <a:rPr lang="en-US" sz="1600" b="1" i="1" dirty="0"/>
              <a:t>Serial Number </a:t>
            </a:r>
            <a:r>
              <a:rPr lang="en-US" sz="1600" dirty="0"/>
              <a:t>exists, enter serial number of part from which actual data was measured. (</a:t>
            </a:r>
            <a:r>
              <a:rPr lang="en-US" sz="1600" i="1" dirty="0"/>
              <a:t>If none exist enter N/A)</a:t>
            </a:r>
          </a:p>
          <a:p>
            <a:r>
              <a:rPr lang="en-US" sz="1800" b="1" dirty="0"/>
              <a:t>BOX #4: </a:t>
            </a:r>
            <a:r>
              <a:rPr lang="en-US" sz="1600" b="1" i="1" dirty="0"/>
              <a:t>FAI Report Number </a:t>
            </a:r>
            <a:r>
              <a:rPr lang="en-US" sz="1600" dirty="0"/>
              <a:t>input here if one exists. (use the PO #)</a:t>
            </a:r>
          </a:p>
          <a:p>
            <a:r>
              <a:rPr lang="en-US" sz="1800" b="1" dirty="0"/>
              <a:t>BOX #5: </a:t>
            </a:r>
            <a:r>
              <a:rPr lang="en-US" sz="1600" b="1" i="1" dirty="0"/>
              <a:t>Character Numbers Identified on Bubble Drawing</a:t>
            </a:r>
          </a:p>
          <a:p>
            <a:pPr lvl="1">
              <a:buFont typeface="Wingdings" panose="05000000000000000000" pitchFamily="2" charset="2"/>
              <a:buChar char="Ø"/>
            </a:pPr>
            <a:r>
              <a:rPr lang="en-US" sz="1200" dirty="0"/>
              <a:t>Starting with numbered tables for any </a:t>
            </a:r>
            <a:r>
              <a:rPr lang="en-US" sz="1200" b="1" i="1" dirty="0"/>
              <a:t>(Items/Notes/Features)</a:t>
            </a:r>
            <a:r>
              <a:rPr lang="en-US" sz="1200" dirty="0"/>
              <a:t> identified in the Bubble Drawing. List these in sequential order down the column </a:t>
            </a:r>
            <a:r>
              <a:rPr lang="en-US" sz="1200" b="1" i="1" dirty="0"/>
              <a:t>(i.e., 1,2,3). </a:t>
            </a:r>
            <a:r>
              <a:rPr lang="en-US" sz="1200" dirty="0"/>
              <a:t>Any table thereafter is to continue using the next number in sequence </a:t>
            </a:r>
            <a:r>
              <a:rPr lang="en-US" sz="1200" b="1" i="1" dirty="0"/>
              <a:t>(i.e., if you ended the last table on bubbled 3, then continue with 4,5,6).</a:t>
            </a:r>
          </a:p>
          <a:p>
            <a:pPr lvl="1">
              <a:buFont typeface="Wingdings" panose="05000000000000000000" pitchFamily="2" charset="2"/>
              <a:buChar char="Ø"/>
            </a:pPr>
            <a:r>
              <a:rPr lang="en-US" sz="1200" i="1" dirty="0"/>
              <a:t>Continue Identifying (</a:t>
            </a:r>
            <a:r>
              <a:rPr lang="en-US" sz="1200" b="1" i="1" dirty="0"/>
              <a:t>Dimensions and Features) </a:t>
            </a:r>
            <a:r>
              <a:rPr lang="en-US" sz="1200" i="1" dirty="0"/>
              <a:t>by numbering each, </a:t>
            </a:r>
            <a:r>
              <a:rPr lang="en-US" sz="1200" b="1" i="1" dirty="0"/>
              <a:t>Starting at the Bottom Left and continuing Clockwise around the Print</a:t>
            </a:r>
            <a:r>
              <a:rPr lang="en-US" sz="1200" i="1" dirty="0"/>
              <a:t>. Any Number used when Identifying the Print is to continue using the next number in sequence </a:t>
            </a:r>
            <a:r>
              <a:rPr lang="en-US" sz="1200" b="1" i="1" dirty="0"/>
              <a:t>(i.e., if you ended the last table on bubbled 6, then continue with 7,8,9).</a:t>
            </a:r>
          </a:p>
          <a:p>
            <a:r>
              <a:rPr lang="en-US" sz="1800" b="1" dirty="0"/>
              <a:t>BOX #6:</a:t>
            </a:r>
            <a:r>
              <a:rPr lang="en-US" sz="2000" dirty="0"/>
              <a:t> </a:t>
            </a:r>
            <a:r>
              <a:rPr lang="en-US" sz="1600" dirty="0"/>
              <a:t>The </a:t>
            </a:r>
            <a:r>
              <a:rPr lang="en-US" sz="1600" b="1" i="1" dirty="0"/>
              <a:t>Reference Location </a:t>
            </a:r>
            <a:r>
              <a:rPr lang="en-US" sz="1600" dirty="0"/>
              <a:t>is identified by a border reference using </a:t>
            </a:r>
            <a:r>
              <a:rPr lang="en-US" sz="1600" b="1" i="1" dirty="0"/>
              <a:t>Letters </a:t>
            </a:r>
            <a:r>
              <a:rPr lang="en-US" sz="1600" i="1" dirty="0"/>
              <a:t>and</a:t>
            </a:r>
            <a:r>
              <a:rPr lang="en-US" sz="1600" b="1" i="1" dirty="0"/>
              <a:t> Numbers.</a:t>
            </a:r>
            <a:r>
              <a:rPr lang="en-US" sz="1600" dirty="0"/>
              <a:t> </a:t>
            </a:r>
            <a:r>
              <a:rPr lang="en-US" sz="1600" i="1" dirty="0"/>
              <a:t>(I.E., by referencing the </a:t>
            </a:r>
            <a:r>
              <a:rPr lang="en-US" sz="1600" b="1" i="1" dirty="0"/>
              <a:t>Letter </a:t>
            </a:r>
            <a:r>
              <a:rPr lang="en-US" sz="1600" i="1" dirty="0"/>
              <a:t>and</a:t>
            </a:r>
            <a:r>
              <a:rPr lang="en-US" sz="1600" b="1" i="1" dirty="0"/>
              <a:t> Number </a:t>
            </a:r>
            <a:r>
              <a:rPr lang="en-US" sz="1600" i="1" dirty="0"/>
              <a:t>that</a:t>
            </a:r>
            <a:r>
              <a:rPr lang="en-US" sz="1600" b="1" i="1" dirty="0"/>
              <a:t> </a:t>
            </a:r>
            <a:r>
              <a:rPr lang="en-US" sz="1600" i="1" dirty="0"/>
              <a:t>intersects a note or detail being explained on the </a:t>
            </a:r>
            <a:r>
              <a:rPr lang="en-US" sz="1600" b="1" i="1" dirty="0"/>
              <a:t>Bubbled Drawing</a:t>
            </a:r>
            <a:r>
              <a:rPr lang="en-US" sz="1600" i="1" dirty="0"/>
              <a:t>)</a:t>
            </a:r>
            <a:endParaRPr lang="en-US" sz="1400" i="1" dirty="0"/>
          </a:p>
          <a:p>
            <a:r>
              <a:rPr lang="en-US" sz="1800" b="1" dirty="0"/>
              <a:t>BOX #7: </a:t>
            </a:r>
            <a:r>
              <a:rPr lang="en-US" sz="1800" b="1" i="1" dirty="0"/>
              <a:t>Characteristic Designator </a:t>
            </a:r>
            <a:r>
              <a:rPr lang="en-US" sz="1600" dirty="0"/>
              <a:t>identifies symbols or details used to feature characteristics of that item. </a:t>
            </a:r>
            <a:r>
              <a:rPr lang="en-US" sz="1600" i="1" dirty="0"/>
              <a:t>(I.E., Tolerance, Diameter, Flatness, Wire Diagrams, Packaging, etc.)</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marL="0" indent="0">
              <a:buNone/>
            </a:pPr>
            <a:endParaRPr lang="en-US" sz="1600" dirty="0"/>
          </a:p>
          <a:p>
            <a:endParaRPr lang="en-US" sz="1800" b="1" dirty="0"/>
          </a:p>
          <a:p>
            <a:endParaRPr lang="en-US" sz="2000" dirty="0"/>
          </a:p>
          <a:p>
            <a:endParaRPr lang="en-US" sz="2000" dirty="0"/>
          </a:p>
          <a:p>
            <a:endParaRPr lang="en-US" sz="2000" dirty="0"/>
          </a:p>
        </p:txBody>
      </p:sp>
      <p:sp>
        <p:nvSpPr>
          <p:cNvPr id="5" name="TextBox 4">
            <a:extLst>
              <a:ext uri="{FF2B5EF4-FFF2-40B4-BE49-F238E27FC236}">
                <a16:creationId xmlns:a16="http://schemas.microsoft.com/office/drawing/2014/main" id="{A26D1687-76F0-40C5-B949-E6DDAD99CDD1}"/>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spTree>
    <p:extLst>
      <p:ext uri="{BB962C8B-B14F-4D97-AF65-F5344CB8AC3E}">
        <p14:creationId xmlns:p14="http://schemas.microsoft.com/office/powerpoint/2010/main" val="2906275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281DE-41EE-476E-AE92-B0E440066D99}"/>
              </a:ext>
            </a:extLst>
          </p:cNvPr>
          <p:cNvSpPr>
            <a:spLocks noGrp="1"/>
          </p:cNvSpPr>
          <p:nvPr>
            <p:ph type="title"/>
          </p:nvPr>
        </p:nvSpPr>
        <p:spPr/>
        <p:txBody>
          <a:bodyPr/>
          <a:lstStyle/>
          <a:p>
            <a:r>
              <a:rPr lang="en-US" sz="1800" dirty="0">
                <a:effectLst>
                  <a:outerShdw blurRad="38100" dist="19050" dir="2700000" algn="tl">
                    <a:schemeClr val="dk1">
                      <a:alpha val="40000"/>
                    </a:schemeClr>
                  </a:outerShdw>
                </a:effectLst>
              </a:rPr>
              <a:t>Form 3: Characteristic Accountability, Verification and Compatibility Evaluation…..cont’d</a:t>
            </a:r>
            <a:endParaRPr lang="en-US" sz="1800" dirty="0">
              <a:solidFill>
                <a:schemeClr val="accent2">
                  <a:lumMod val="50000"/>
                </a:schemeClr>
              </a:solidFill>
            </a:endParaRPr>
          </a:p>
        </p:txBody>
      </p:sp>
      <p:sp>
        <p:nvSpPr>
          <p:cNvPr id="10" name="Content Placeholder 9">
            <a:extLst>
              <a:ext uri="{FF2B5EF4-FFF2-40B4-BE49-F238E27FC236}">
                <a16:creationId xmlns:a16="http://schemas.microsoft.com/office/drawing/2014/main" id="{2DBD70A9-32A8-4BBB-AC18-9D5446452EBC}"/>
              </a:ext>
            </a:extLst>
          </p:cNvPr>
          <p:cNvSpPr>
            <a:spLocks noGrp="1"/>
          </p:cNvSpPr>
          <p:nvPr>
            <p:ph idx="1"/>
          </p:nvPr>
        </p:nvSpPr>
        <p:spPr/>
        <p:txBody>
          <a:bodyPr/>
          <a:lstStyle/>
          <a:p>
            <a:r>
              <a:rPr lang="en-US" sz="1800" b="1" dirty="0"/>
              <a:t>BOX #8: </a:t>
            </a:r>
            <a:r>
              <a:rPr lang="en-US" sz="1600" b="1" i="1" dirty="0"/>
              <a:t>Requirement</a:t>
            </a:r>
            <a:r>
              <a:rPr lang="en-US" sz="1600" dirty="0"/>
              <a:t> for a featured dimension on a drawing must include </a:t>
            </a:r>
            <a:r>
              <a:rPr lang="en-US" sz="1600" b="1" i="1" dirty="0"/>
              <a:t>Tolerances.</a:t>
            </a:r>
          </a:p>
          <a:p>
            <a:pPr lvl="1">
              <a:buFont typeface="Arial" panose="020B0604020202020204" pitchFamily="34" charset="0"/>
              <a:buChar char="•"/>
            </a:pPr>
            <a:r>
              <a:rPr lang="en-US" sz="1200" dirty="0"/>
              <a:t> </a:t>
            </a:r>
            <a:r>
              <a:rPr lang="en-US" sz="1200" i="1" dirty="0"/>
              <a:t>Under no circumstances should a dimension be listed without a tolerance unless the feature is a basic or geometric tolerance.</a:t>
            </a:r>
          </a:p>
          <a:p>
            <a:pPr lvl="1">
              <a:buFont typeface="Arial" panose="020B0604020202020204" pitchFamily="34" charset="0"/>
              <a:buChar char="•"/>
            </a:pPr>
            <a:r>
              <a:rPr lang="en-US" sz="1000" i="1" dirty="0"/>
              <a:t> </a:t>
            </a:r>
            <a:r>
              <a:rPr lang="en-US" sz="1200" i="1" dirty="0"/>
              <a:t>Features that do not have specific dimensions but are governed by the tolerance listed in the title block must have the tolerances listed with the feature. </a:t>
            </a:r>
          </a:p>
          <a:p>
            <a:r>
              <a:rPr lang="en-US" sz="1800" b="1" dirty="0"/>
              <a:t>BOX #9: </a:t>
            </a:r>
            <a:r>
              <a:rPr lang="en-US" sz="1600" b="1" i="1" dirty="0"/>
              <a:t>Results</a:t>
            </a:r>
            <a:r>
              <a:rPr lang="en-US" sz="1600" dirty="0"/>
              <a:t> of the measurement should be listed in this section. </a:t>
            </a:r>
          </a:p>
          <a:p>
            <a:r>
              <a:rPr lang="en-US" sz="1800" b="1" dirty="0"/>
              <a:t>BOX #10: </a:t>
            </a:r>
            <a:r>
              <a:rPr lang="en-US" sz="1600" b="1" i="1" dirty="0"/>
              <a:t>Designed/Qualified Tooling </a:t>
            </a:r>
            <a:r>
              <a:rPr lang="en-US" sz="1600" dirty="0"/>
              <a:t>only to be listed in this section. (i.e., special fixtures, issued measuring tools and gages, etc.) </a:t>
            </a:r>
          </a:p>
          <a:p>
            <a:r>
              <a:rPr lang="en-US" sz="1800" b="1" dirty="0"/>
              <a:t>BOX #11: </a:t>
            </a:r>
            <a:r>
              <a:rPr lang="en-US" sz="1600" b="1" i="1" dirty="0"/>
              <a:t>Non-Conformance Number </a:t>
            </a:r>
            <a:r>
              <a:rPr lang="en-US" sz="1600" dirty="0"/>
              <a:t>to be added here if any features do not meet spec.</a:t>
            </a:r>
          </a:p>
          <a:p>
            <a:pPr lvl="1">
              <a:buFont typeface="Wingdings" panose="05000000000000000000" pitchFamily="2" charset="2"/>
              <a:buChar char="Ø"/>
            </a:pPr>
            <a:r>
              <a:rPr lang="en-US" sz="1200" dirty="0"/>
              <a:t> </a:t>
            </a:r>
            <a:r>
              <a:rPr lang="en-US" sz="1200" i="1" dirty="0"/>
              <a:t>(This becomes a mandatory field if the part has any nonconformances)</a:t>
            </a:r>
            <a:r>
              <a:rPr lang="en-US" sz="1000" i="1" dirty="0"/>
              <a:t> </a:t>
            </a:r>
          </a:p>
          <a:p>
            <a:r>
              <a:rPr lang="en-US" sz="1800" b="1" dirty="0"/>
              <a:t>BOX #12: </a:t>
            </a:r>
            <a:r>
              <a:rPr lang="en-US" sz="1600" b="1" i="1" dirty="0"/>
              <a:t>Signature</a:t>
            </a:r>
            <a:r>
              <a:rPr lang="en-US" sz="1800" b="1" dirty="0"/>
              <a:t> </a:t>
            </a:r>
            <a:r>
              <a:rPr lang="en-US" sz="1600" dirty="0"/>
              <a:t>of the appropriate personnel that prepared. </a:t>
            </a:r>
            <a:r>
              <a:rPr lang="en-US" sz="1600" i="1" dirty="0"/>
              <a:t>This indicates all characteristics are accounted for, meet drawing requirements or are properly documented for disposition.</a:t>
            </a:r>
          </a:p>
          <a:p>
            <a:r>
              <a:rPr lang="en-US" sz="1800" b="1" dirty="0"/>
              <a:t>BOX #13: </a:t>
            </a:r>
            <a:r>
              <a:rPr lang="en-US" sz="1600" b="1" i="1" dirty="0"/>
              <a:t>Date</a:t>
            </a:r>
            <a:r>
              <a:rPr lang="en-US" sz="1800" b="1" dirty="0"/>
              <a:t> </a:t>
            </a:r>
            <a:r>
              <a:rPr lang="en-US" sz="1600" dirty="0"/>
              <a:t>when the report was signed.</a:t>
            </a:r>
          </a:p>
          <a:p>
            <a:r>
              <a:rPr lang="en-US" sz="1800" b="1" dirty="0"/>
              <a:t>BOX #14: </a:t>
            </a:r>
            <a:r>
              <a:rPr lang="en-US" sz="1600" b="1" i="1" dirty="0"/>
              <a:t>Approval Data/Comments </a:t>
            </a:r>
            <a:r>
              <a:rPr lang="en-US" sz="1600" i="1" dirty="0" err="1"/>
              <a:t>comments</a:t>
            </a:r>
            <a:r>
              <a:rPr lang="en-US" sz="1600" i="1" dirty="0"/>
              <a:t> detailing features the customer should be aware of.</a:t>
            </a:r>
            <a:endParaRPr lang="en-US" sz="1600" b="1" i="1" dirty="0"/>
          </a:p>
          <a:p>
            <a:pPr marL="0" indent="0">
              <a:buNone/>
            </a:pPr>
            <a:endParaRPr lang="en-US" sz="1400" i="1" dirty="0"/>
          </a:p>
        </p:txBody>
      </p:sp>
      <p:sp>
        <p:nvSpPr>
          <p:cNvPr id="5" name="TextBox 4">
            <a:extLst>
              <a:ext uri="{FF2B5EF4-FFF2-40B4-BE49-F238E27FC236}">
                <a16:creationId xmlns:a16="http://schemas.microsoft.com/office/drawing/2014/main" id="{8AC3A7B3-6B80-44AA-B27B-A467E9F5231A}"/>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spTree>
    <p:extLst>
      <p:ext uri="{BB962C8B-B14F-4D97-AF65-F5344CB8AC3E}">
        <p14:creationId xmlns:p14="http://schemas.microsoft.com/office/powerpoint/2010/main" val="984917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8F709-6BDF-28E9-FF34-127699C4A35B}"/>
              </a:ext>
            </a:extLst>
          </p:cNvPr>
          <p:cNvSpPr>
            <a:spLocks noGrp="1"/>
          </p:cNvSpPr>
          <p:nvPr>
            <p:ph type="title"/>
          </p:nvPr>
        </p:nvSpPr>
        <p:spPr/>
        <p:txBody>
          <a:bodyPr/>
          <a:lstStyle/>
          <a:p>
            <a:r>
              <a:rPr lang="en-US" sz="2800" dirty="0"/>
              <a:t>Bubbled Drawing Example</a:t>
            </a:r>
          </a:p>
        </p:txBody>
      </p:sp>
      <p:pic>
        <p:nvPicPr>
          <p:cNvPr id="5" name="Content Placeholder 4" descr="Diagram">
            <a:extLst>
              <a:ext uri="{FF2B5EF4-FFF2-40B4-BE49-F238E27FC236}">
                <a16:creationId xmlns:a16="http://schemas.microsoft.com/office/drawing/2014/main" id="{B45D0FED-91FB-9319-D8AF-EDC074E33EB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5746" y="1140495"/>
            <a:ext cx="7912507" cy="4807197"/>
          </a:xfrm>
        </p:spPr>
      </p:pic>
    </p:spTree>
    <p:extLst>
      <p:ext uri="{BB962C8B-B14F-4D97-AF65-F5344CB8AC3E}">
        <p14:creationId xmlns:p14="http://schemas.microsoft.com/office/powerpoint/2010/main" val="2836096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3E0F2-5594-4F8B-9B38-D6959D137AFC}"/>
              </a:ext>
            </a:extLst>
          </p:cNvPr>
          <p:cNvSpPr>
            <a:spLocks noGrp="1"/>
          </p:cNvSpPr>
          <p:nvPr>
            <p:ph type="title"/>
          </p:nvPr>
        </p:nvSpPr>
        <p:spPr/>
        <p:txBody>
          <a:bodyPr/>
          <a:lstStyle/>
          <a:p>
            <a:r>
              <a:rPr lang="en-US" sz="2800" dirty="0"/>
              <a:t>Bubbled/Balloon Drawing…..Cont’d</a:t>
            </a:r>
          </a:p>
        </p:txBody>
      </p:sp>
      <p:sp>
        <p:nvSpPr>
          <p:cNvPr id="4" name="Content Placeholder 3">
            <a:extLst>
              <a:ext uri="{FF2B5EF4-FFF2-40B4-BE49-F238E27FC236}">
                <a16:creationId xmlns:a16="http://schemas.microsoft.com/office/drawing/2014/main" id="{B2B7BA3D-40F6-47D1-B09B-E72EC1A9DF65}"/>
              </a:ext>
            </a:extLst>
          </p:cNvPr>
          <p:cNvSpPr>
            <a:spLocks noGrp="1"/>
          </p:cNvSpPr>
          <p:nvPr>
            <p:ph idx="1"/>
          </p:nvPr>
        </p:nvSpPr>
        <p:spPr/>
        <p:txBody>
          <a:bodyPr/>
          <a:lstStyle/>
          <a:p>
            <a:r>
              <a:rPr lang="en-US" sz="1800" b="1" dirty="0"/>
              <a:t>Start:</a:t>
            </a:r>
          </a:p>
          <a:p>
            <a:pPr lvl="1"/>
            <a:r>
              <a:rPr lang="en-US" sz="1600" b="1" i="1" dirty="0"/>
              <a:t>Items</a:t>
            </a:r>
            <a:r>
              <a:rPr lang="en-US" sz="1600" dirty="0"/>
              <a:t> and/or notes table identified, is to be numbered first. </a:t>
            </a:r>
            <a:r>
              <a:rPr lang="en-US" sz="1600" i="1" dirty="0"/>
              <a:t>(I.E., B.O.M. items, etc.)</a:t>
            </a:r>
          </a:p>
          <a:p>
            <a:pPr lvl="1"/>
            <a:r>
              <a:rPr lang="en-US" sz="1600" dirty="0"/>
              <a:t>Starting at the bottom left of the drawing circle </a:t>
            </a:r>
            <a:r>
              <a:rPr lang="en-US" sz="1600" b="1" i="1" dirty="0"/>
              <a:t>Clockwise</a:t>
            </a:r>
            <a:r>
              <a:rPr lang="en-US" sz="1600" dirty="0"/>
              <a:t> direction indicating all features and dimensions. (Include any Tables, Wire Diagrams and Tolerance Block as </a:t>
            </a:r>
            <a:r>
              <a:rPr lang="en-US" sz="1600" b="1" i="1" dirty="0"/>
              <a:t>STAY CONSTISTENT </a:t>
            </a:r>
            <a:r>
              <a:rPr lang="en-US" sz="1600" dirty="0"/>
              <a:t>when Numbering Drawing/Prints. </a:t>
            </a:r>
          </a:p>
          <a:p>
            <a:pPr lvl="1"/>
            <a:r>
              <a:rPr lang="en-US" sz="1600" b="1" i="1" dirty="0"/>
              <a:t>All notes must be spelled, out exactly like the Drawing/Print shows, NO Alterations or Abbreviations can be accepted.</a:t>
            </a:r>
          </a:p>
        </p:txBody>
      </p:sp>
      <p:sp>
        <p:nvSpPr>
          <p:cNvPr id="5" name="TextBox 4">
            <a:extLst>
              <a:ext uri="{FF2B5EF4-FFF2-40B4-BE49-F238E27FC236}">
                <a16:creationId xmlns:a16="http://schemas.microsoft.com/office/drawing/2014/main" id="{2D4F212E-D95C-4F01-B97D-D5D4459BD432}"/>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spTree>
    <p:extLst>
      <p:ext uri="{BB962C8B-B14F-4D97-AF65-F5344CB8AC3E}">
        <p14:creationId xmlns:p14="http://schemas.microsoft.com/office/powerpoint/2010/main" val="2916154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800" dirty="0">
                <a:solidFill>
                  <a:schemeClr val="accent2">
                    <a:lumMod val="50000"/>
                  </a:schemeClr>
                </a:solidFill>
              </a:rPr>
              <a:t>DEFINITION </a:t>
            </a:r>
          </a:p>
        </p:txBody>
      </p:sp>
      <p:sp>
        <p:nvSpPr>
          <p:cNvPr id="6" name="Content Placeholder 5"/>
          <p:cNvSpPr>
            <a:spLocks noGrp="1"/>
          </p:cNvSpPr>
          <p:nvPr>
            <p:ph idx="1"/>
          </p:nvPr>
        </p:nvSpPr>
        <p:spPr/>
        <p:txBody>
          <a:bodyPr/>
          <a:lstStyle/>
          <a:p>
            <a:endParaRPr lang="en-US" dirty="0"/>
          </a:p>
          <a:p>
            <a:r>
              <a:rPr lang="en-US" sz="2000" dirty="0"/>
              <a:t>A</a:t>
            </a:r>
            <a:r>
              <a:rPr lang="en-US" sz="2000" b="1" i="1" dirty="0"/>
              <a:t> First Article Inspection Report </a:t>
            </a:r>
            <a:r>
              <a:rPr lang="en-US" sz="2000" dirty="0"/>
              <a:t>(FAIR) is a formal method of providing a measurement report for a given manufacturing process. The method consists of measuring of an initial sample item against given specifications, for example a drawing.</a:t>
            </a:r>
          </a:p>
          <a:p>
            <a:pPr marL="0" indent="0">
              <a:buNone/>
            </a:pPr>
            <a:r>
              <a:rPr lang="en-US" sz="2000" dirty="0"/>
              <a:t> </a:t>
            </a:r>
          </a:p>
          <a:p>
            <a:pPr marL="0" indent="0">
              <a:buNone/>
            </a:pPr>
            <a:endParaRPr lang="en-US" sz="2000" dirty="0"/>
          </a:p>
          <a:p>
            <a:r>
              <a:rPr lang="en-US" sz="2000" dirty="0"/>
              <a:t>A </a:t>
            </a:r>
            <a:r>
              <a:rPr lang="en-US" sz="2000" b="1" i="1" dirty="0"/>
              <a:t>First Article Inspection </a:t>
            </a:r>
            <a:r>
              <a:rPr lang="en-US" sz="2000" dirty="0"/>
              <a:t>(FAI) is a design verification and history file with a formal method of providing a reported measurement for a given manufacturing process. Both the supplier and purchaser perform the First Article on the ordered product</a:t>
            </a:r>
            <a:r>
              <a:rPr lang="en-US" dirty="0"/>
              <a:t>.</a:t>
            </a:r>
          </a:p>
        </p:txBody>
      </p:sp>
      <p:sp>
        <p:nvSpPr>
          <p:cNvPr id="7" name="TextBox 6">
            <a:extLst>
              <a:ext uri="{FF2B5EF4-FFF2-40B4-BE49-F238E27FC236}">
                <a16:creationId xmlns:a16="http://schemas.microsoft.com/office/drawing/2014/main" id="{87B3BC81-9A21-476D-B2FB-ECD117647C60}"/>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spTree>
    <p:extLst>
      <p:ext uri="{BB962C8B-B14F-4D97-AF65-F5344CB8AC3E}">
        <p14:creationId xmlns:p14="http://schemas.microsoft.com/office/powerpoint/2010/main" val="204799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7A4-BF94-4AD0-9E94-80E31F72537D}"/>
              </a:ext>
            </a:extLst>
          </p:cNvPr>
          <p:cNvSpPr>
            <a:spLocks noGrp="1"/>
          </p:cNvSpPr>
          <p:nvPr>
            <p:ph type="title"/>
          </p:nvPr>
        </p:nvSpPr>
        <p:spPr/>
        <p:txBody>
          <a:bodyPr/>
          <a:lstStyle/>
          <a:p>
            <a:r>
              <a:rPr lang="en-US" sz="2800" dirty="0">
                <a:solidFill>
                  <a:schemeClr val="accent2">
                    <a:lumMod val="50000"/>
                  </a:schemeClr>
                </a:solidFill>
              </a:rPr>
              <a:t>Information</a:t>
            </a:r>
          </a:p>
        </p:txBody>
      </p:sp>
      <p:sp>
        <p:nvSpPr>
          <p:cNvPr id="4" name="Content Placeholder 3">
            <a:extLst>
              <a:ext uri="{FF2B5EF4-FFF2-40B4-BE49-F238E27FC236}">
                <a16:creationId xmlns:a16="http://schemas.microsoft.com/office/drawing/2014/main" id="{38F0DEB5-59DE-4F56-ABC2-933C29D60C72}"/>
              </a:ext>
            </a:extLst>
          </p:cNvPr>
          <p:cNvSpPr>
            <a:spLocks noGrp="1"/>
          </p:cNvSpPr>
          <p:nvPr>
            <p:ph idx="1"/>
          </p:nvPr>
        </p:nvSpPr>
        <p:spPr/>
        <p:txBody>
          <a:bodyPr/>
          <a:lstStyle/>
          <a:p>
            <a:endParaRPr lang="en-US" sz="1800" b="1" dirty="0"/>
          </a:p>
          <a:p>
            <a:r>
              <a:rPr lang="en-US" sz="1800" b="1" i="1" dirty="0"/>
              <a:t>First Article Inspection</a:t>
            </a:r>
            <a:r>
              <a:rPr lang="en-US" sz="1800" i="1" dirty="0"/>
              <a:t> </a:t>
            </a:r>
            <a:r>
              <a:rPr lang="en-US" sz="1800" dirty="0"/>
              <a:t>is a unique standard     (</a:t>
            </a:r>
            <a:r>
              <a:rPr lang="en-US" sz="1800" dirty="0">
                <a:hlinkClick r:id="rId2" tooltip="http://as9100store.com/buy-standards/#AS9102">
                  <a:extLst>
                    <a:ext uri="{A12FA001-AC4F-418D-AE19-62706E023703}">
                      <ahyp:hlinkClr xmlns:ahyp="http://schemas.microsoft.com/office/drawing/2018/hyperlinkcolor" val="tx"/>
                    </a:ext>
                  </a:extLst>
                </a:hlinkClick>
              </a:rPr>
              <a:t>AS9102 Rev B</a:t>
            </a:r>
            <a:r>
              <a:rPr lang="en-US" sz="1800" dirty="0"/>
              <a:t>)</a:t>
            </a:r>
            <a:br>
              <a:rPr lang="en-US" sz="1800" dirty="0"/>
            </a:br>
            <a:r>
              <a:rPr lang="en-US" sz="1800" dirty="0"/>
              <a:t>and not part of the AS9100 Rev C QMS. However, Section 8.3.5 Design &amp; Development Output of the standard does require testing of a production part, which is basically the same as FAI.</a:t>
            </a:r>
          </a:p>
          <a:p>
            <a:pPr marL="0" indent="0">
              <a:buNone/>
            </a:pPr>
            <a:endParaRPr lang="en-US" sz="1800" dirty="0"/>
          </a:p>
          <a:p>
            <a:r>
              <a:rPr lang="en-US" sz="1800" b="1" i="1" dirty="0"/>
              <a:t>The FAI report </a:t>
            </a:r>
            <a:r>
              <a:rPr lang="en-US" sz="1800" dirty="0"/>
              <a:t>certifies that each “sample” unit was produced and inspected according to the customers’ specifications, and includes all physical, material, and chemical test data relative to the part specification.</a:t>
            </a:r>
          </a:p>
          <a:p>
            <a:endParaRPr lang="en-US" sz="1800" dirty="0"/>
          </a:p>
          <a:p>
            <a:r>
              <a:rPr lang="en-US" sz="1800" b="1" i="1" dirty="0">
                <a:effectLst/>
                <a:latin typeface="+mn-lt"/>
              </a:rPr>
              <a:t>Production Part Approval Process </a:t>
            </a:r>
            <a:r>
              <a:rPr lang="en-US" sz="1800" b="0" i="0" dirty="0">
                <a:effectLst/>
                <a:latin typeface="+mn-lt"/>
              </a:rPr>
              <a:t>(PPAP) is used in the automotive supply chain for establishing confidence in suppliers and their production processes. Actual measurements are taken from the parts produced and are used to complete the various test sheets of PPAP.</a:t>
            </a:r>
            <a:endParaRPr lang="en-US" sz="1800" dirty="0">
              <a:latin typeface="+mn-lt"/>
            </a:endParaRPr>
          </a:p>
        </p:txBody>
      </p:sp>
      <p:sp>
        <p:nvSpPr>
          <p:cNvPr id="5" name="TextBox 4">
            <a:extLst>
              <a:ext uri="{FF2B5EF4-FFF2-40B4-BE49-F238E27FC236}">
                <a16:creationId xmlns:a16="http://schemas.microsoft.com/office/drawing/2014/main" id="{150B2C56-79A6-4220-8D46-D8A4EF303C10}"/>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spTree>
    <p:extLst>
      <p:ext uri="{BB962C8B-B14F-4D97-AF65-F5344CB8AC3E}">
        <p14:creationId xmlns:p14="http://schemas.microsoft.com/office/powerpoint/2010/main" val="3566918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3262E-0EE2-4AA2-B6AB-A2E2C1E0D74A}"/>
              </a:ext>
            </a:extLst>
          </p:cNvPr>
          <p:cNvSpPr>
            <a:spLocks noGrp="1"/>
          </p:cNvSpPr>
          <p:nvPr>
            <p:ph type="title"/>
          </p:nvPr>
        </p:nvSpPr>
        <p:spPr/>
        <p:txBody>
          <a:bodyPr/>
          <a:lstStyle/>
          <a:p>
            <a:r>
              <a:rPr lang="en-US" sz="2800" dirty="0">
                <a:solidFill>
                  <a:schemeClr val="accent2">
                    <a:lumMod val="50000"/>
                  </a:schemeClr>
                </a:solidFill>
              </a:rPr>
              <a:t>FAI / PPAP</a:t>
            </a:r>
          </a:p>
        </p:txBody>
      </p:sp>
      <p:sp>
        <p:nvSpPr>
          <p:cNvPr id="4" name="Content Placeholder 3">
            <a:extLst>
              <a:ext uri="{FF2B5EF4-FFF2-40B4-BE49-F238E27FC236}">
                <a16:creationId xmlns:a16="http://schemas.microsoft.com/office/drawing/2014/main" id="{FCC495B9-47FE-4EE6-8634-5F1868090C00}"/>
              </a:ext>
            </a:extLst>
          </p:cNvPr>
          <p:cNvSpPr>
            <a:spLocks noGrp="1"/>
          </p:cNvSpPr>
          <p:nvPr>
            <p:ph idx="1"/>
          </p:nvPr>
        </p:nvSpPr>
        <p:spPr/>
        <p:txBody>
          <a:bodyPr/>
          <a:lstStyle/>
          <a:p>
            <a:pPr marL="0" indent="0" algn="ctr">
              <a:buNone/>
            </a:pPr>
            <a:r>
              <a:rPr lang="en-US" sz="2000" dirty="0"/>
              <a:t>Each FAI/PPAP must include the following: </a:t>
            </a:r>
          </a:p>
          <a:p>
            <a:pPr marL="0" indent="0" algn="ctr">
              <a:buNone/>
            </a:pPr>
            <a:endParaRPr lang="en-US" sz="2000" dirty="0"/>
          </a:p>
          <a:p>
            <a:r>
              <a:rPr lang="en-US" sz="2000" dirty="0"/>
              <a:t>Completed AS9102 Form 1, Form 2, &amp; Form 3  </a:t>
            </a:r>
          </a:p>
          <a:p>
            <a:pPr marL="630238" lvl="3" indent="0">
              <a:buNone/>
            </a:pPr>
            <a:r>
              <a:rPr lang="en-US" sz="2000" dirty="0"/>
              <a:t>	(equivalent forms permitted) </a:t>
            </a:r>
          </a:p>
          <a:p>
            <a:r>
              <a:rPr lang="en-US" sz="2000" dirty="0"/>
              <a:t>Complete Bubbled Print </a:t>
            </a:r>
          </a:p>
          <a:p>
            <a:r>
              <a:rPr lang="en-US" sz="2000" dirty="0"/>
              <a:t>Certification of Conformance (as required)</a:t>
            </a:r>
          </a:p>
          <a:p>
            <a:r>
              <a:rPr lang="en-US" sz="2000" dirty="0"/>
              <a:t>All associated Material Certifications (as required)</a:t>
            </a:r>
          </a:p>
          <a:p>
            <a:r>
              <a:rPr lang="en-US" sz="2000" dirty="0"/>
              <a:t>All associated Special Process Certifications (as required)</a:t>
            </a:r>
          </a:p>
          <a:p>
            <a:r>
              <a:rPr lang="en-US" sz="2000" dirty="0"/>
              <a:t>All test documents/procedures </a:t>
            </a:r>
          </a:p>
          <a:p>
            <a:r>
              <a:rPr lang="en-US" sz="2000" dirty="0"/>
              <a:t>Picture of Part/Part Marking</a:t>
            </a:r>
          </a:p>
        </p:txBody>
      </p:sp>
      <p:sp>
        <p:nvSpPr>
          <p:cNvPr id="5" name="TextBox 4">
            <a:extLst>
              <a:ext uri="{FF2B5EF4-FFF2-40B4-BE49-F238E27FC236}">
                <a16:creationId xmlns:a16="http://schemas.microsoft.com/office/drawing/2014/main" id="{BED7CAD5-8EDA-4B26-9D17-B511D4A88317}"/>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spTree>
    <p:extLst>
      <p:ext uri="{BB962C8B-B14F-4D97-AF65-F5344CB8AC3E}">
        <p14:creationId xmlns:p14="http://schemas.microsoft.com/office/powerpoint/2010/main" val="2590555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9F0A8-8FC4-4D8B-9025-94957BAFAD66}"/>
              </a:ext>
            </a:extLst>
          </p:cNvPr>
          <p:cNvSpPr>
            <a:spLocks noGrp="1"/>
          </p:cNvSpPr>
          <p:nvPr>
            <p:ph type="title"/>
          </p:nvPr>
        </p:nvSpPr>
        <p:spPr/>
        <p:txBody>
          <a:bodyPr/>
          <a:lstStyle/>
          <a:p>
            <a:r>
              <a:rPr lang="en-US" sz="2800" dirty="0"/>
              <a:t>Forms</a:t>
            </a:r>
          </a:p>
        </p:txBody>
      </p:sp>
      <p:sp>
        <p:nvSpPr>
          <p:cNvPr id="4" name="Rectangle 3">
            <a:extLst>
              <a:ext uri="{FF2B5EF4-FFF2-40B4-BE49-F238E27FC236}">
                <a16:creationId xmlns:a16="http://schemas.microsoft.com/office/drawing/2014/main" id="{1275AAC6-9039-497F-96A4-AB548CF5BA12}"/>
              </a:ext>
            </a:extLst>
          </p:cNvPr>
          <p:cNvSpPr/>
          <p:nvPr/>
        </p:nvSpPr>
        <p:spPr>
          <a:xfrm>
            <a:off x="508000" y="1020552"/>
            <a:ext cx="8115299" cy="4913781"/>
          </a:xfrm>
          <a:prstGeom prst="rect">
            <a:avLst/>
          </a:prstGeom>
        </p:spPr>
        <p:txBody>
          <a:bodyPr wrap="square">
            <a:spAutoFit/>
          </a:bodyPr>
          <a:lstStyle/>
          <a:p>
            <a:pPr marL="342900" marR="0" lvl="0" indent="-342900">
              <a:lnSpc>
                <a:spcPct val="107000"/>
              </a:lnSpc>
              <a:spcBef>
                <a:spcPts val="0"/>
              </a:spcBef>
              <a:spcAft>
                <a:spcPts val="0"/>
              </a:spcAft>
              <a:buFont typeface="Symbol" panose="05050102010706020507" pitchFamily="18" charset="2"/>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b="1" dirty="0">
                <a:latin typeface="Calibri" panose="020F0502020204030204" pitchFamily="34" charset="0"/>
                <a:ea typeface="Calibri" panose="020F0502020204030204" pitchFamily="34" charset="0"/>
                <a:cs typeface="Times New Roman" panose="02020603050405020304" pitchFamily="18" charset="0"/>
              </a:rPr>
              <a:t>Form 1- </a:t>
            </a:r>
            <a:r>
              <a:rPr lang="en-US" b="1" i="1" dirty="0">
                <a:latin typeface="Calibri" panose="020F0502020204030204" pitchFamily="34" charset="0"/>
                <a:ea typeface="Calibri" panose="020F0502020204030204" pitchFamily="34" charset="0"/>
                <a:cs typeface="Times New Roman" panose="02020603050405020304" pitchFamily="18" charset="0"/>
              </a:rPr>
              <a:t>Part Number Accountability   </a:t>
            </a:r>
            <a:r>
              <a:rPr lang="en-US" dirty="0">
                <a:latin typeface="Calibri" panose="020F0502020204030204" pitchFamily="34" charset="0"/>
                <a:ea typeface="Calibri" panose="020F0502020204030204" pitchFamily="34" charset="0"/>
                <a:cs typeface="Times New Roman" panose="02020603050405020304" pitchFamily="18" charset="0"/>
              </a:rPr>
              <a:t>(form FM-0021 pg.. 1)</a:t>
            </a:r>
          </a:p>
          <a:p>
            <a:pPr marR="0" lvl="0">
              <a:lnSpc>
                <a:spcPct val="107000"/>
              </a:lnSpc>
              <a:spcBef>
                <a:spcPts val="0"/>
              </a:spcBef>
              <a:spcAft>
                <a:spcPts val="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b="1" dirty="0">
                <a:latin typeface="Calibri" panose="020F0502020204030204" pitchFamily="34" charset="0"/>
                <a:ea typeface="Calibri" panose="020F0502020204030204" pitchFamily="34" charset="0"/>
                <a:cs typeface="Times New Roman" panose="02020603050405020304" pitchFamily="18" charset="0"/>
              </a:rPr>
              <a:t>Form 2- </a:t>
            </a:r>
            <a:r>
              <a:rPr lang="en-US" b="1" i="1" dirty="0">
                <a:latin typeface="Calibri" panose="020F0502020204030204" pitchFamily="34" charset="0"/>
                <a:ea typeface="Calibri" panose="020F0502020204030204" pitchFamily="34" charset="0"/>
                <a:cs typeface="Times New Roman" panose="02020603050405020304" pitchFamily="18" charset="0"/>
              </a:rPr>
              <a:t>Product Accountability</a:t>
            </a:r>
            <a:r>
              <a:rPr lang="en-US" dirty="0">
                <a:latin typeface="Calibri" panose="020F0502020204030204" pitchFamily="34" charset="0"/>
                <a:ea typeface="Calibri" panose="020F0502020204030204" pitchFamily="34" charset="0"/>
                <a:cs typeface="Times New Roman" panose="02020603050405020304" pitchFamily="18" charset="0"/>
              </a:rPr>
              <a:t>- I.E. Raw Material, Specifications, Special Processes, Functional Testing</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(form FM-0021 pg.. 2)</a:t>
            </a:r>
          </a:p>
          <a:p>
            <a:pPr marL="457200" marR="0">
              <a:lnSpc>
                <a:spcPct val="107000"/>
              </a:lnSpc>
              <a:spcBef>
                <a:spcPts val="0"/>
              </a:spcBef>
              <a:spcAft>
                <a:spcPts val="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b="1" dirty="0">
                <a:latin typeface="Calibri" panose="020F0502020204030204" pitchFamily="34" charset="0"/>
                <a:ea typeface="Calibri" panose="020F0502020204030204" pitchFamily="34" charset="0"/>
                <a:cs typeface="Times New Roman" panose="02020603050405020304" pitchFamily="18" charset="0"/>
              </a:rPr>
              <a:t>Form 3- </a:t>
            </a:r>
            <a:r>
              <a:rPr lang="en-US" b="1" i="1" dirty="0">
                <a:latin typeface="Calibri" panose="020F0502020204030204" pitchFamily="34" charset="0"/>
                <a:ea typeface="Calibri" panose="020F0502020204030204" pitchFamily="34" charset="0"/>
                <a:cs typeface="Times New Roman" panose="02020603050405020304" pitchFamily="18" charset="0"/>
              </a:rPr>
              <a:t>Characteristic Accountability</a:t>
            </a:r>
            <a:r>
              <a:rPr lang="en-US" dirty="0">
                <a:latin typeface="Calibri" panose="020F0502020204030204" pitchFamily="34" charset="0"/>
                <a:ea typeface="Calibri" panose="020F0502020204030204" pitchFamily="34" charset="0"/>
                <a:cs typeface="Times New Roman" panose="02020603050405020304" pitchFamily="18" charset="0"/>
              </a:rPr>
              <a:t> (Verification and Compatibility Evaluation. (form FM-0021 pg.. 3)</a:t>
            </a:r>
          </a:p>
          <a:p>
            <a:pPr marR="0" lvl="0">
              <a:lnSpc>
                <a:spcPct val="107000"/>
              </a:lnSpc>
              <a:spcBef>
                <a:spcPts val="0"/>
              </a:spcBef>
              <a:spcAft>
                <a:spcPts val="80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E70DB07-BBF7-46EB-A97A-9649F48B8D4B}"/>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spTree>
    <p:extLst>
      <p:ext uri="{BB962C8B-B14F-4D97-AF65-F5344CB8AC3E}">
        <p14:creationId xmlns:p14="http://schemas.microsoft.com/office/powerpoint/2010/main" val="1736635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03C68-E631-47E7-BF3A-8AFCCB620C8B}"/>
              </a:ext>
            </a:extLst>
          </p:cNvPr>
          <p:cNvSpPr>
            <a:spLocks noGrp="1"/>
          </p:cNvSpPr>
          <p:nvPr>
            <p:ph type="title"/>
          </p:nvPr>
        </p:nvSpPr>
        <p:spPr/>
        <p:txBody>
          <a:bodyPr/>
          <a:lstStyle/>
          <a:p>
            <a:r>
              <a:rPr lang="en-US" sz="2800" dirty="0">
                <a:latin typeface="Calibri" panose="020F0502020204030204" pitchFamily="34" charset="0"/>
                <a:ea typeface="Calibri" panose="020F0502020204030204" pitchFamily="34" charset="0"/>
                <a:cs typeface="Times New Roman" panose="02020603050405020304" pitchFamily="18" charset="0"/>
              </a:rPr>
              <a:t>Form 1: Part Number Accountability</a:t>
            </a:r>
            <a:endParaRPr lang="en-US" sz="2800" dirty="0">
              <a:solidFill>
                <a:schemeClr val="accent2">
                  <a:lumMod val="50000"/>
                </a:schemeClr>
              </a:solidFill>
            </a:endParaRPr>
          </a:p>
        </p:txBody>
      </p:sp>
      <p:sp>
        <p:nvSpPr>
          <p:cNvPr id="6" name="TextBox 5">
            <a:extLst>
              <a:ext uri="{FF2B5EF4-FFF2-40B4-BE49-F238E27FC236}">
                <a16:creationId xmlns:a16="http://schemas.microsoft.com/office/drawing/2014/main" id="{6AB2839D-857E-4964-B847-3BB491DE49D4}"/>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pic>
        <p:nvPicPr>
          <p:cNvPr id="5" name="Picture 4">
            <a:extLst>
              <a:ext uri="{FF2B5EF4-FFF2-40B4-BE49-F238E27FC236}">
                <a16:creationId xmlns:a16="http://schemas.microsoft.com/office/drawing/2014/main" id="{67E839F8-675B-41D7-A45D-53E93BD43842}"/>
              </a:ext>
            </a:extLst>
          </p:cNvPr>
          <p:cNvPicPr>
            <a:picLocks noChangeAspect="1"/>
          </p:cNvPicPr>
          <p:nvPr/>
        </p:nvPicPr>
        <p:blipFill>
          <a:blip r:embed="rId2"/>
          <a:stretch>
            <a:fillRect/>
          </a:stretch>
        </p:blipFill>
        <p:spPr>
          <a:xfrm>
            <a:off x="2082719" y="795162"/>
            <a:ext cx="3785034" cy="5267675"/>
          </a:xfrm>
          <a:prstGeom prst="rect">
            <a:avLst/>
          </a:prstGeom>
        </p:spPr>
      </p:pic>
    </p:spTree>
    <p:extLst>
      <p:ext uri="{BB962C8B-B14F-4D97-AF65-F5344CB8AC3E}">
        <p14:creationId xmlns:p14="http://schemas.microsoft.com/office/powerpoint/2010/main" val="2571914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28C10-8A8D-4902-8A97-E7480C61F237}"/>
              </a:ext>
            </a:extLst>
          </p:cNvPr>
          <p:cNvSpPr>
            <a:spLocks noGrp="1"/>
          </p:cNvSpPr>
          <p:nvPr>
            <p:ph type="title"/>
          </p:nvPr>
        </p:nvSpPr>
        <p:spPr/>
        <p:txBody>
          <a:bodyPr/>
          <a:lstStyle/>
          <a:p>
            <a:r>
              <a:rPr lang="en-US" sz="2800" dirty="0">
                <a:latin typeface="Calibri" panose="020F0502020204030204" pitchFamily="34" charset="0"/>
                <a:ea typeface="Calibri" panose="020F0502020204030204" pitchFamily="34" charset="0"/>
                <a:cs typeface="Times New Roman" panose="02020603050405020304" pitchFamily="18" charset="0"/>
              </a:rPr>
              <a:t>Form 1: Part Number Accountability…..cont’d</a:t>
            </a:r>
            <a:endParaRPr lang="en-US" sz="2800" dirty="0">
              <a:solidFill>
                <a:schemeClr val="accent2">
                  <a:lumMod val="50000"/>
                </a:schemeClr>
              </a:solidFill>
            </a:endParaRPr>
          </a:p>
        </p:txBody>
      </p:sp>
      <p:sp>
        <p:nvSpPr>
          <p:cNvPr id="4" name="Content Placeholder 3">
            <a:extLst>
              <a:ext uri="{FF2B5EF4-FFF2-40B4-BE49-F238E27FC236}">
                <a16:creationId xmlns:a16="http://schemas.microsoft.com/office/drawing/2014/main" id="{92B78F54-0E62-45A4-A3E6-44E161F73EC9}"/>
              </a:ext>
            </a:extLst>
          </p:cNvPr>
          <p:cNvSpPr>
            <a:spLocks noGrp="1"/>
          </p:cNvSpPr>
          <p:nvPr>
            <p:ph idx="1"/>
          </p:nvPr>
        </p:nvSpPr>
        <p:spPr>
          <a:xfrm>
            <a:off x="228600" y="890048"/>
            <a:ext cx="8686800" cy="5488806"/>
          </a:xfrm>
        </p:spPr>
        <p:txBody>
          <a:bodyPr/>
          <a:lstStyle/>
          <a:p>
            <a:r>
              <a:rPr lang="en-US" sz="1800" b="1" dirty="0"/>
              <a:t>TITLE BLOCK: </a:t>
            </a:r>
            <a:r>
              <a:rPr lang="en-US" sz="1600" dirty="0"/>
              <a:t>Enter Rev level of the part must be inputted here including the latest ECN, if applicable. (ECN=Engineering Change Notice)</a:t>
            </a:r>
          </a:p>
          <a:p>
            <a:pPr marL="0" indent="0">
              <a:buNone/>
            </a:pPr>
            <a:endParaRPr lang="en-US" sz="1800" b="1" dirty="0"/>
          </a:p>
          <a:p>
            <a:r>
              <a:rPr lang="en-US" sz="1800" b="1" dirty="0"/>
              <a:t>BOX #1:</a:t>
            </a:r>
            <a:r>
              <a:rPr lang="en-US" sz="2000" b="1" dirty="0"/>
              <a:t> </a:t>
            </a:r>
            <a:r>
              <a:rPr lang="en-US" sz="1600" b="1" i="1" dirty="0"/>
              <a:t>Part Number </a:t>
            </a:r>
            <a:r>
              <a:rPr lang="en-US" sz="1600" dirty="0"/>
              <a:t>as ordered on Purchase Order.</a:t>
            </a:r>
          </a:p>
          <a:p>
            <a:r>
              <a:rPr lang="en-US" sz="1800" b="1" dirty="0"/>
              <a:t>BOX #2:</a:t>
            </a:r>
            <a:r>
              <a:rPr lang="en-US" sz="2000" b="1" dirty="0"/>
              <a:t> </a:t>
            </a:r>
            <a:r>
              <a:rPr lang="en-US" sz="1600" b="1" i="1" dirty="0"/>
              <a:t>Part Name </a:t>
            </a:r>
            <a:r>
              <a:rPr lang="en-US" sz="1600" dirty="0"/>
              <a:t>as ordered on Purchase Order.</a:t>
            </a:r>
            <a:r>
              <a:rPr lang="en-US" sz="2000" dirty="0"/>
              <a:t> </a:t>
            </a:r>
          </a:p>
          <a:p>
            <a:r>
              <a:rPr lang="en-US" sz="1800" b="1" dirty="0"/>
              <a:t>BOX #3:</a:t>
            </a:r>
            <a:r>
              <a:rPr lang="en-US" sz="2000" b="1" dirty="0"/>
              <a:t> </a:t>
            </a:r>
            <a:r>
              <a:rPr lang="en-US" sz="1600" dirty="0"/>
              <a:t>If a </a:t>
            </a:r>
            <a:r>
              <a:rPr lang="en-US" sz="1600" b="1" i="1" dirty="0"/>
              <a:t>Serial Number </a:t>
            </a:r>
            <a:r>
              <a:rPr lang="en-US" sz="1600" dirty="0"/>
              <a:t>exists, enter serial number of part from which actual data was measured. </a:t>
            </a:r>
            <a:r>
              <a:rPr lang="en-US" sz="1600" i="1" dirty="0"/>
              <a:t>(If none exist enter N/A)</a:t>
            </a:r>
          </a:p>
          <a:p>
            <a:r>
              <a:rPr lang="en-US" sz="1800" b="1" dirty="0"/>
              <a:t>BOX #4:</a:t>
            </a:r>
            <a:r>
              <a:rPr lang="en-US" sz="2000" b="1" dirty="0"/>
              <a:t> </a:t>
            </a:r>
            <a:r>
              <a:rPr lang="en-US" sz="1600" b="1" i="1" dirty="0"/>
              <a:t>FAI Report Number </a:t>
            </a:r>
            <a:r>
              <a:rPr lang="en-US" sz="1600" dirty="0"/>
              <a:t>input here if one exists. (Use the PO #)  </a:t>
            </a:r>
          </a:p>
          <a:p>
            <a:r>
              <a:rPr lang="en-US" sz="1800" b="1" dirty="0"/>
              <a:t>BOX #5:</a:t>
            </a:r>
            <a:r>
              <a:rPr lang="en-US" sz="2000" b="1" dirty="0"/>
              <a:t> </a:t>
            </a:r>
            <a:r>
              <a:rPr lang="en-US" sz="1600" b="1" i="1" dirty="0"/>
              <a:t>Part Rev </a:t>
            </a:r>
            <a:r>
              <a:rPr lang="en-US" sz="1600" dirty="0"/>
              <a:t>as on the Purchase Order.</a:t>
            </a:r>
          </a:p>
          <a:p>
            <a:r>
              <a:rPr lang="en-US" sz="1800" b="1" dirty="0"/>
              <a:t>BOX #6:</a:t>
            </a:r>
            <a:r>
              <a:rPr lang="en-US" sz="2000" b="1" dirty="0"/>
              <a:t> </a:t>
            </a:r>
            <a:r>
              <a:rPr lang="en-US" sz="1600" dirty="0"/>
              <a:t>If the </a:t>
            </a:r>
            <a:r>
              <a:rPr lang="en-US" sz="1600" b="1" i="1" dirty="0"/>
              <a:t>Drawing Number </a:t>
            </a:r>
            <a:r>
              <a:rPr lang="en-US" sz="1600" dirty="0"/>
              <a:t>should differ from the part number or tabulated drawings.</a:t>
            </a:r>
          </a:p>
          <a:p>
            <a:r>
              <a:rPr lang="en-US" sz="1800" b="1" dirty="0"/>
              <a:t>BOX #7:</a:t>
            </a:r>
            <a:r>
              <a:rPr lang="en-US" sz="2000" b="1" dirty="0"/>
              <a:t> </a:t>
            </a:r>
            <a:r>
              <a:rPr lang="en-US" sz="1600" dirty="0"/>
              <a:t>If the </a:t>
            </a:r>
            <a:r>
              <a:rPr lang="en-US" sz="1600" b="1" i="1" dirty="0"/>
              <a:t>Drawing Rev Level </a:t>
            </a:r>
            <a:r>
              <a:rPr lang="en-US" sz="1600" dirty="0"/>
              <a:t>should differ from the part rev level on the BOM. </a:t>
            </a:r>
          </a:p>
          <a:p>
            <a:r>
              <a:rPr lang="en-US" sz="1800" b="1" dirty="0"/>
              <a:t>BOX #8:</a:t>
            </a:r>
            <a:r>
              <a:rPr lang="en-US" sz="2000" b="1" dirty="0"/>
              <a:t> </a:t>
            </a:r>
            <a:r>
              <a:rPr lang="en-US" sz="1600" dirty="0"/>
              <a:t>Any </a:t>
            </a:r>
            <a:r>
              <a:rPr lang="en-US" sz="1600" b="1" i="1" dirty="0"/>
              <a:t>Additional Changes</a:t>
            </a:r>
            <a:r>
              <a:rPr lang="en-US" sz="1600" dirty="0"/>
              <a:t> to be added here.</a:t>
            </a:r>
            <a:endParaRPr lang="en-US" sz="2000" dirty="0"/>
          </a:p>
          <a:p>
            <a:r>
              <a:rPr lang="en-US" sz="1800" b="1" dirty="0"/>
              <a:t>BOX #9:</a:t>
            </a:r>
            <a:r>
              <a:rPr lang="en-US" sz="2000" b="1" dirty="0"/>
              <a:t> </a:t>
            </a:r>
            <a:r>
              <a:rPr lang="en-US" sz="1600" dirty="0"/>
              <a:t>Indicate the </a:t>
            </a:r>
            <a:r>
              <a:rPr lang="en-US" sz="1600" b="1" i="1" dirty="0"/>
              <a:t>Manufacturing Process. </a:t>
            </a:r>
            <a:r>
              <a:rPr lang="en-US" sz="1600" dirty="0"/>
              <a:t>(i.e., die #, machining, etc.)</a:t>
            </a:r>
          </a:p>
          <a:p>
            <a:r>
              <a:rPr lang="en-US" sz="1800" b="1" dirty="0"/>
              <a:t>BOX #10: </a:t>
            </a:r>
            <a:r>
              <a:rPr lang="en-US" sz="1600" dirty="0"/>
              <a:t>Indicate the </a:t>
            </a:r>
            <a:r>
              <a:rPr lang="en-US" sz="1600" b="1" i="1" dirty="0"/>
              <a:t>Organization Name.</a:t>
            </a:r>
          </a:p>
          <a:p>
            <a:r>
              <a:rPr lang="en-US" sz="1800" b="1" dirty="0"/>
              <a:t>BOX #11: </a:t>
            </a:r>
            <a:r>
              <a:rPr lang="en-US" sz="1600" b="1" i="1" dirty="0"/>
              <a:t>Supplier Code, </a:t>
            </a:r>
            <a:r>
              <a:rPr lang="en-US" sz="1600" i="1" dirty="0"/>
              <a:t>if applicable. (NA if none provided)</a:t>
            </a:r>
          </a:p>
          <a:p>
            <a:pPr marL="0" indent="0">
              <a:buNone/>
            </a:pPr>
            <a:endParaRPr lang="en-US" sz="1600" b="1" dirty="0"/>
          </a:p>
          <a:p>
            <a:endParaRPr lang="en-US" sz="1600" dirty="0"/>
          </a:p>
        </p:txBody>
      </p:sp>
      <p:sp>
        <p:nvSpPr>
          <p:cNvPr id="5" name="TextBox 4">
            <a:extLst>
              <a:ext uri="{FF2B5EF4-FFF2-40B4-BE49-F238E27FC236}">
                <a16:creationId xmlns:a16="http://schemas.microsoft.com/office/drawing/2014/main" id="{D2333945-84BD-486D-86E6-8134C06BC581}"/>
              </a:ext>
            </a:extLst>
          </p:cNvPr>
          <p:cNvSpPr txBox="1"/>
          <p:nvPr/>
        </p:nvSpPr>
        <p:spPr>
          <a:xfrm>
            <a:off x="763062" y="6456438"/>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spTree>
    <p:extLst>
      <p:ext uri="{BB962C8B-B14F-4D97-AF65-F5344CB8AC3E}">
        <p14:creationId xmlns:p14="http://schemas.microsoft.com/office/powerpoint/2010/main" val="4208314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0BEC4-6AF6-4141-AE1E-0D72F3994CC4}"/>
              </a:ext>
            </a:extLst>
          </p:cNvPr>
          <p:cNvSpPr>
            <a:spLocks noGrp="1"/>
          </p:cNvSpPr>
          <p:nvPr>
            <p:ph type="title"/>
          </p:nvPr>
        </p:nvSpPr>
        <p:spPr/>
        <p:txBody>
          <a:bodyPr/>
          <a:lstStyle/>
          <a:p>
            <a:r>
              <a:rPr lang="en-US" sz="2800" dirty="0">
                <a:latin typeface="Calibri" panose="020F0502020204030204" pitchFamily="34" charset="0"/>
                <a:ea typeface="Calibri" panose="020F0502020204030204" pitchFamily="34" charset="0"/>
                <a:cs typeface="Times New Roman" panose="02020603050405020304" pitchFamily="18" charset="0"/>
              </a:rPr>
              <a:t>Form 1: Part Number Accountability…..cont’d</a:t>
            </a:r>
            <a:endParaRPr lang="en-US" sz="2800" dirty="0"/>
          </a:p>
        </p:txBody>
      </p:sp>
      <p:sp>
        <p:nvSpPr>
          <p:cNvPr id="4" name="Content Placeholder 3">
            <a:extLst>
              <a:ext uri="{FF2B5EF4-FFF2-40B4-BE49-F238E27FC236}">
                <a16:creationId xmlns:a16="http://schemas.microsoft.com/office/drawing/2014/main" id="{360BC265-8797-49B7-B724-59686FDCCD72}"/>
              </a:ext>
            </a:extLst>
          </p:cNvPr>
          <p:cNvSpPr>
            <a:spLocks noGrp="1"/>
          </p:cNvSpPr>
          <p:nvPr>
            <p:ph idx="1"/>
          </p:nvPr>
        </p:nvSpPr>
        <p:spPr>
          <a:xfrm>
            <a:off x="228600" y="741872"/>
            <a:ext cx="8686800" cy="5637495"/>
          </a:xfrm>
        </p:spPr>
        <p:txBody>
          <a:bodyPr/>
          <a:lstStyle/>
          <a:p>
            <a:r>
              <a:rPr lang="en-US" sz="1800" b="1" dirty="0"/>
              <a:t>BOX #12: </a:t>
            </a:r>
            <a:r>
              <a:rPr lang="en-US" sz="1600" b="1" i="1" dirty="0"/>
              <a:t>P.O.# </a:t>
            </a:r>
            <a:r>
              <a:rPr lang="en-US" sz="1600" dirty="0"/>
              <a:t>and </a:t>
            </a:r>
            <a:r>
              <a:rPr lang="en-US" sz="1600" b="1" i="1" dirty="0"/>
              <a:t>Line Item.</a:t>
            </a:r>
          </a:p>
          <a:p>
            <a:r>
              <a:rPr lang="en-US" sz="1800" b="1" dirty="0"/>
              <a:t>BOX #13: </a:t>
            </a:r>
            <a:r>
              <a:rPr lang="en-US" sz="1600" b="1" u="sng" dirty="0"/>
              <a:t>Check appropriate box:</a:t>
            </a:r>
            <a:r>
              <a:rPr lang="en-US" sz="2000" dirty="0"/>
              <a:t>	</a:t>
            </a:r>
          </a:p>
          <a:p>
            <a:pPr lvl="1"/>
            <a:r>
              <a:rPr lang="en-US" sz="1400" b="1" i="1" dirty="0"/>
              <a:t>Detail FAI,</a:t>
            </a:r>
            <a:r>
              <a:rPr lang="en-US" sz="1400" dirty="0"/>
              <a:t> </a:t>
            </a:r>
            <a:r>
              <a:rPr lang="en-US" sz="1600" dirty="0"/>
              <a:t>indicates a detailed part of an assembly.</a:t>
            </a:r>
          </a:p>
          <a:p>
            <a:pPr lvl="1"/>
            <a:r>
              <a:rPr lang="en-US" sz="1400" b="1" i="1" dirty="0"/>
              <a:t>Assembly FAI, </a:t>
            </a:r>
            <a:r>
              <a:rPr lang="en-US" sz="1600" dirty="0"/>
              <a:t>indicates the part is a final assembly.</a:t>
            </a:r>
          </a:p>
          <a:p>
            <a:r>
              <a:rPr lang="en-US" sz="1800" b="1" dirty="0"/>
              <a:t>BOX #14: </a:t>
            </a:r>
            <a:r>
              <a:rPr lang="en-US" sz="1600" b="1" u="sng" dirty="0"/>
              <a:t>Check appropriate box:</a:t>
            </a:r>
          </a:p>
          <a:p>
            <a:pPr lvl="1"/>
            <a:r>
              <a:rPr lang="en-US" sz="1400" b="1" i="1" dirty="0"/>
              <a:t>Full FAI,</a:t>
            </a:r>
            <a:r>
              <a:rPr lang="en-US" sz="1400" dirty="0"/>
              <a:t> </a:t>
            </a:r>
            <a:r>
              <a:rPr lang="en-US" sz="1600" dirty="0"/>
              <a:t>indicates Full FAI procedure to be completed.</a:t>
            </a:r>
          </a:p>
          <a:p>
            <a:pPr lvl="1"/>
            <a:r>
              <a:rPr lang="en-US" sz="1400" b="1" i="1" dirty="0"/>
              <a:t>Partial FAI, </a:t>
            </a:r>
            <a:r>
              <a:rPr lang="en-US" sz="1600" dirty="0"/>
              <a:t>typically indicates a rev change or part was previously disqualified.</a:t>
            </a:r>
          </a:p>
          <a:p>
            <a:pPr marL="231775" lvl="1" indent="0">
              <a:buNone/>
            </a:pPr>
            <a:r>
              <a:rPr lang="en-US" sz="1600" dirty="0"/>
              <a:t>(A subsequent delta FAI is needed to verify that dimensions or attributes that were previously rejected, now conform).</a:t>
            </a:r>
          </a:p>
          <a:p>
            <a:pPr lvl="1">
              <a:buFont typeface="Wingdings" panose="05000000000000000000" pitchFamily="2" charset="2"/>
              <a:buChar char="Ø"/>
            </a:pPr>
            <a:r>
              <a:rPr lang="en-US" sz="1600" b="1" dirty="0"/>
              <a:t>NOTE:</a:t>
            </a:r>
            <a:r>
              <a:rPr lang="en-US" sz="1400" b="1" dirty="0"/>
              <a:t> </a:t>
            </a:r>
            <a:r>
              <a:rPr lang="en-US" sz="1200" b="1" dirty="0"/>
              <a:t>a)</a:t>
            </a:r>
            <a:r>
              <a:rPr lang="en-US" sz="1400" b="1" dirty="0"/>
              <a:t> </a:t>
            </a:r>
            <a:r>
              <a:rPr lang="en-US" sz="1400" i="1" dirty="0"/>
              <a:t>if above part number is a detail part only, go to </a:t>
            </a:r>
            <a:r>
              <a:rPr lang="en-US" sz="1400" b="1" i="1" dirty="0"/>
              <a:t>BOX #19</a:t>
            </a:r>
          </a:p>
          <a:p>
            <a:pPr marL="231775" lvl="1" indent="0">
              <a:buNone/>
            </a:pPr>
            <a:r>
              <a:rPr lang="en-US" sz="1400" i="1" dirty="0"/>
              <a:t>                 </a:t>
            </a:r>
            <a:r>
              <a:rPr lang="en-US" sz="1200" b="1" dirty="0"/>
              <a:t>b)</a:t>
            </a:r>
            <a:r>
              <a:rPr lang="en-US" sz="1400" b="1" dirty="0"/>
              <a:t> </a:t>
            </a:r>
            <a:r>
              <a:rPr lang="en-US" sz="1400" i="1" dirty="0"/>
              <a:t>if above part number is an assembly, go to </a:t>
            </a:r>
            <a:r>
              <a:rPr lang="en-US" sz="1400" b="1" i="1" dirty="0"/>
              <a:t>INDEX</a:t>
            </a:r>
          </a:p>
          <a:p>
            <a:pPr marL="231775" lvl="1" indent="0">
              <a:buNone/>
            </a:pPr>
            <a:r>
              <a:rPr lang="en-US" sz="1800" b="1" dirty="0"/>
              <a:t>INDEX</a:t>
            </a:r>
            <a:r>
              <a:rPr lang="en-US" sz="1800" b="1" i="1" dirty="0"/>
              <a:t>:</a:t>
            </a:r>
            <a:r>
              <a:rPr lang="en-US" sz="1600" i="1" dirty="0"/>
              <a:t> </a:t>
            </a:r>
            <a:r>
              <a:rPr lang="en-US" sz="1600" b="1" i="1" dirty="0"/>
              <a:t>Part #</a:t>
            </a:r>
            <a:r>
              <a:rPr lang="en-US" sz="1600" i="1" dirty="0"/>
              <a:t> </a:t>
            </a:r>
            <a:r>
              <a:rPr lang="en-US" sz="1600" dirty="0"/>
              <a:t>or </a:t>
            </a:r>
            <a:r>
              <a:rPr lang="en-US" sz="1600" b="1" i="1" dirty="0"/>
              <a:t>Sub-assembly #</a:t>
            </a:r>
            <a:r>
              <a:rPr lang="en-US" sz="1600" dirty="0"/>
              <a:t> required to make the </a:t>
            </a:r>
            <a:r>
              <a:rPr lang="en-US" sz="1600" b="1" i="1" dirty="0"/>
              <a:t>assembly</a:t>
            </a:r>
            <a:r>
              <a:rPr lang="en-US" sz="1600" i="1" dirty="0"/>
              <a:t> </a:t>
            </a:r>
            <a:r>
              <a:rPr lang="en-US" sz="1600" b="1" i="1" dirty="0"/>
              <a:t>noted above</a:t>
            </a:r>
            <a:r>
              <a:rPr lang="en-US" sz="1600" dirty="0"/>
              <a:t>.</a:t>
            </a:r>
          </a:p>
          <a:p>
            <a:pPr marL="231775" lvl="1" indent="0">
              <a:buNone/>
            </a:pPr>
            <a:endParaRPr lang="en-US" sz="1600" dirty="0"/>
          </a:p>
          <a:p>
            <a:r>
              <a:rPr lang="en-US" sz="1800" b="1" dirty="0"/>
              <a:t>BOX #15:  </a:t>
            </a:r>
            <a:r>
              <a:rPr lang="en-US" sz="1600" b="1" i="1" dirty="0"/>
              <a:t>Part Numbers </a:t>
            </a:r>
            <a:r>
              <a:rPr lang="en-US" sz="1600" dirty="0"/>
              <a:t>listed</a:t>
            </a:r>
            <a:r>
              <a:rPr lang="en-US" sz="1600" b="1" i="1" dirty="0"/>
              <a:t> </a:t>
            </a:r>
            <a:r>
              <a:rPr lang="en-US" sz="1600" dirty="0"/>
              <a:t>for the components that were </a:t>
            </a:r>
            <a:r>
              <a:rPr lang="en-US" sz="1600" b="1" i="1" dirty="0"/>
              <a:t>used to complete the part number listed in section 1.</a:t>
            </a:r>
          </a:p>
          <a:p>
            <a:r>
              <a:rPr lang="en-US" sz="1800" b="1" dirty="0"/>
              <a:t>BOX #16:  </a:t>
            </a:r>
            <a:r>
              <a:rPr lang="en-US" sz="1600" b="1" i="1" dirty="0"/>
              <a:t>Part Name </a:t>
            </a:r>
            <a:r>
              <a:rPr lang="en-US" sz="1600" dirty="0"/>
              <a:t>associated with the part number in section 15. </a:t>
            </a:r>
          </a:p>
          <a:p>
            <a:r>
              <a:rPr lang="en-US" sz="1800" b="1" dirty="0"/>
              <a:t>BOX #17:  </a:t>
            </a:r>
            <a:r>
              <a:rPr lang="en-US" sz="1600" b="1" i="1" dirty="0"/>
              <a:t>Serial Number </a:t>
            </a:r>
            <a:r>
              <a:rPr lang="en-US" sz="1600" dirty="0"/>
              <a:t>associated with the part number in section 15, </a:t>
            </a:r>
            <a:r>
              <a:rPr lang="en-US" sz="1600" i="1" dirty="0"/>
              <a:t>if applicable.</a:t>
            </a:r>
          </a:p>
          <a:p>
            <a:endParaRPr lang="en-US" sz="2000" dirty="0"/>
          </a:p>
          <a:p>
            <a:endParaRPr lang="en-US" sz="2000" dirty="0"/>
          </a:p>
          <a:p>
            <a:pPr marL="0" indent="0">
              <a:buNone/>
            </a:pPr>
            <a:r>
              <a:rPr lang="en-US" sz="2000" dirty="0"/>
              <a:t>	</a:t>
            </a:r>
          </a:p>
          <a:p>
            <a:pPr marL="0" indent="0">
              <a:buNone/>
            </a:pPr>
            <a:r>
              <a:rPr lang="en-US" sz="2000" dirty="0"/>
              <a:t>	</a:t>
            </a:r>
          </a:p>
          <a:p>
            <a:pPr marL="0" indent="0">
              <a:buNone/>
            </a:pPr>
            <a:endParaRPr lang="en-US" dirty="0"/>
          </a:p>
        </p:txBody>
      </p:sp>
      <p:sp>
        <p:nvSpPr>
          <p:cNvPr id="5" name="TextBox 4">
            <a:extLst>
              <a:ext uri="{FF2B5EF4-FFF2-40B4-BE49-F238E27FC236}">
                <a16:creationId xmlns:a16="http://schemas.microsoft.com/office/drawing/2014/main" id="{03B27FDB-CB49-4CCE-BB81-B2B833C388D0}"/>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spTree>
    <p:extLst>
      <p:ext uri="{BB962C8B-B14F-4D97-AF65-F5344CB8AC3E}">
        <p14:creationId xmlns:p14="http://schemas.microsoft.com/office/powerpoint/2010/main" val="1842556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80BFE-EB6B-42C8-9E5F-6484F5B916E0}"/>
              </a:ext>
            </a:extLst>
          </p:cNvPr>
          <p:cNvSpPr>
            <a:spLocks noGrp="1"/>
          </p:cNvSpPr>
          <p:nvPr>
            <p:ph type="title"/>
          </p:nvPr>
        </p:nvSpPr>
        <p:spPr/>
        <p:txBody>
          <a:bodyPr/>
          <a:lstStyle/>
          <a:p>
            <a:r>
              <a:rPr lang="en-US" sz="2800" dirty="0">
                <a:latin typeface="Calibri" panose="020F0502020204030204" pitchFamily="34" charset="0"/>
                <a:ea typeface="Calibri" panose="020F0502020204030204" pitchFamily="34" charset="0"/>
                <a:cs typeface="Times New Roman" panose="02020603050405020304" pitchFamily="18" charset="0"/>
              </a:rPr>
              <a:t>Form 1: Part Number Accountability…..cont’d</a:t>
            </a:r>
            <a:endParaRPr lang="en-US" sz="2800" dirty="0"/>
          </a:p>
        </p:txBody>
      </p:sp>
      <p:sp>
        <p:nvSpPr>
          <p:cNvPr id="4" name="Content Placeholder 3">
            <a:extLst>
              <a:ext uri="{FF2B5EF4-FFF2-40B4-BE49-F238E27FC236}">
                <a16:creationId xmlns:a16="http://schemas.microsoft.com/office/drawing/2014/main" id="{6A2A2081-1D92-4B01-8FB1-A09D3203509F}"/>
              </a:ext>
            </a:extLst>
          </p:cNvPr>
          <p:cNvSpPr>
            <a:spLocks noGrp="1"/>
          </p:cNvSpPr>
          <p:nvPr>
            <p:ph idx="1"/>
          </p:nvPr>
        </p:nvSpPr>
        <p:spPr/>
        <p:txBody>
          <a:bodyPr/>
          <a:lstStyle/>
          <a:p>
            <a:r>
              <a:rPr lang="en-US" sz="1800" b="1" dirty="0"/>
              <a:t>BOX #18: </a:t>
            </a:r>
            <a:r>
              <a:rPr lang="en-US" sz="1600" b="1" i="1" dirty="0"/>
              <a:t>FAI Report Number</a:t>
            </a:r>
            <a:r>
              <a:rPr lang="en-US" sz="1600" dirty="0"/>
              <a:t> referencing the completed sub-assembly FAI report on the listed part in section 15. (</a:t>
            </a:r>
            <a:r>
              <a:rPr lang="en-US" sz="1600" i="1" dirty="0"/>
              <a:t>This section allows for traceability should a sub-assembly part ever be determined to be defective or non-conforming).</a:t>
            </a:r>
          </a:p>
          <a:p>
            <a:pPr lvl="1">
              <a:buFont typeface="Wingdings" panose="05000000000000000000" pitchFamily="2" charset="2"/>
              <a:buChar char="Ø"/>
            </a:pPr>
            <a:r>
              <a:rPr lang="en-US" sz="1400" b="1" dirty="0"/>
              <a:t>NOTE:</a:t>
            </a:r>
            <a:r>
              <a:rPr lang="en-US" sz="1600" dirty="0"/>
              <a:t> </a:t>
            </a:r>
            <a:r>
              <a:rPr lang="en-US" sz="1200" b="1" dirty="0"/>
              <a:t>1) </a:t>
            </a:r>
            <a:r>
              <a:rPr lang="en-US" sz="1200" b="1" i="1" dirty="0"/>
              <a:t>Signature</a:t>
            </a:r>
            <a:r>
              <a:rPr lang="en-US" sz="1200" dirty="0"/>
              <a:t> indicates that all characteristics are accounted for; meet drawing requirements or are properly documented for disposition.</a:t>
            </a:r>
          </a:p>
          <a:p>
            <a:pPr marL="0" indent="0">
              <a:buNone/>
            </a:pPr>
            <a:r>
              <a:rPr lang="en-US" sz="1600" dirty="0"/>
              <a:t>                  </a:t>
            </a:r>
            <a:r>
              <a:rPr lang="en-US" sz="1200" b="1" dirty="0"/>
              <a:t>2) </a:t>
            </a:r>
            <a:r>
              <a:rPr lang="en-US" sz="1200" dirty="0"/>
              <a:t>Also, indicate that the </a:t>
            </a:r>
            <a:r>
              <a:rPr lang="en-US" sz="1200" b="1" i="1" dirty="0"/>
              <a:t>FAI is complete </a:t>
            </a:r>
            <a:r>
              <a:rPr lang="en-US" sz="1200" dirty="0"/>
              <a:t>per Section 5.4:</a:t>
            </a:r>
            <a:endParaRPr lang="en-US" sz="1200" b="1" dirty="0"/>
          </a:p>
          <a:p>
            <a:pPr lvl="1">
              <a:buFont typeface="Arial" panose="020B0604020202020204" pitchFamily="34" charset="0"/>
              <a:buChar char="•"/>
            </a:pPr>
            <a:r>
              <a:rPr lang="en-US" sz="1200" b="1" dirty="0"/>
              <a:t>Check appropriate Box:</a:t>
            </a:r>
            <a:r>
              <a:rPr lang="en-US" sz="1200" dirty="0"/>
              <a:t> </a:t>
            </a:r>
            <a:r>
              <a:rPr lang="en-US" sz="1000" b="1" i="1" dirty="0"/>
              <a:t>FAI Complete</a:t>
            </a:r>
            <a:r>
              <a:rPr lang="en-US" sz="1200" b="1" i="1" dirty="0"/>
              <a:t> </a:t>
            </a:r>
            <a:r>
              <a:rPr lang="en-US" sz="1200" dirty="0"/>
              <a:t>or </a:t>
            </a:r>
            <a:r>
              <a:rPr lang="en-US" sz="1000" b="1" i="1" dirty="0"/>
              <a:t>FAI Not Complete  </a:t>
            </a:r>
            <a:r>
              <a:rPr lang="en-US" sz="1200" b="1" i="1" dirty="0"/>
              <a:t>     </a:t>
            </a:r>
          </a:p>
          <a:p>
            <a:pPr lvl="2">
              <a:buFont typeface="Wingdings" panose="05000000000000000000" pitchFamily="2" charset="2"/>
              <a:buChar char="Ø"/>
            </a:pPr>
            <a:r>
              <a:rPr lang="en-US" sz="1000" b="1" i="1" dirty="0"/>
              <a:t> (Note:</a:t>
            </a:r>
            <a:r>
              <a:rPr lang="en-US" sz="1000" dirty="0"/>
              <a:t> </a:t>
            </a:r>
            <a:r>
              <a:rPr lang="en-US" sz="800" b="1" i="1" dirty="0"/>
              <a:t>No FAI </a:t>
            </a:r>
            <a:r>
              <a:rPr lang="en-US" sz="1000" dirty="0"/>
              <a:t>submitted should be an </a:t>
            </a:r>
            <a:r>
              <a:rPr lang="en-US" sz="800" b="1" i="1" dirty="0"/>
              <a:t>Incomplete FAI)</a:t>
            </a:r>
            <a:endParaRPr lang="en-US" sz="1000" b="1" i="1" dirty="0"/>
          </a:p>
          <a:p>
            <a:r>
              <a:rPr lang="en-US" sz="1800" b="1" dirty="0"/>
              <a:t>BOX #19: </a:t>
            </a:r>
            <a:r>
              <a:rPr lang="en-US" sz="1600" b="1" i="1" dirty="0"/>
              <a:t>Signature</a:t>
            </a:r>
            <a:r>
              <a:rPr lang="en-US" sz="1600" dirty="0"/>
              <a:t> of the appropriate personnel who prepared the FAI testifying that all information is true and accurate. </a:t>
            </a:r>
          </a:p>
          <a:p>
            <a:r>
              <a:rPr lang="en-US" sz="1800" b="1" dirty="0"/>
              <a:t>BOX #20: </a:t>
            </a:r>
            <a:r>
              <a:rPr lang="en-US" sz="1600" b="1" i="1" dirty="0"/>
              <a:t>Date</a:t>
            </a:r>
            <a:r>
              <a:rPr lang="en-US" sz="1600" dirty="0"/>
              <a:t> that the author signed the form.</a:t>
            </a:r>
          </a:p>
          <a:p>
            <a:r>
              <a:rPr lang="en-US" sz="1800" b="1" dirty="0"/>
              <a:t>BOX #21: </a:t>
            </a:r>
            <a:r>
              <a:rPr lang="en-US" sz="1600" b="1" i="1" dirty="0"/>
              <a:t>Signature</a:t>
            </a:r>
            <a:r>
              <a:rPr lang="en-US" sz="1600" dirty="0"/>
              <a:t> by Q.A. Manager or 2</a:t>
            </a:r>
            <a:r>
              <a:rPr lang="en-US" sz="1600" baseline="30000" dirty="0"/>
              <a:t>nd</a:t>
            </a:r>
            <a:r>
              <a:rPr lang="en-US" sz="1600" dirty="0"/>
              <a:t> person validation that verifies the FAI is complete and accurate. </a:t>
            </a:r>
            <a:r>
              <a:rPr lang="en-US" sz="1600" b="1" i="1" dirty="0"/>
              <a:t>This is not required, but it is a best practice.</a:t>
            </a:r>
          </a:p>
          <a:p>
            <a:r>
              <a:rPr lang="en-US" sz="1800" b="1" dirty="0"/>
              <a:t>BOX #22: </a:t>
            </a:r>
            <a:r>
              <a:rPr lang="en-US" sz="1600" b="1" i="1" dirty="0"/>
              <a:t>Date</a:t>
            </a:r>
            <a:r>
              <a:rPr lang="en-US" sz="1600" dirty="0"/>
              <a:t> reviewed, </a:t>
            </a:r>
            <a:r>
              <a:rPr lang="en-US" sz="1600" i="1" dirty="0"/>
              <a:t>if applicable.</a:t>
            </a:r>
          </a:p>
          <a:p>
            <a:r>
              <a:rPr lang="en-US" sz="1800" b="1" dirty="0"/>
              <a:t>BOX #23: </a:t>
            </a:r>
            <a:r>
              <a:rPr lang="en-US" sz="1600" b="1" i="1" dirty="0"/>
              <a:t>Customer Approval </a:t>
            </a:r>
            <a:r>
              <a:rPr lang="en-US" sz="1600" dirty="0"/>
              <a:t>signature, </a:t>
            </a:r>
            <a:r>
              <a:rPr lang="en-US" sz="1600" i="1" dirty="0"/>
              <a:t>if required.</a:t>
            </a:r>
          </a:p>
          <a:p>
            <a:r>
              <a:rPr lang="en-US" sz="1800" b="1" dirty="0"/>
              <a:t>BOX #24: </a:t>
            </a:r>
            <a:r>
              <a:rPr lang="en-US" sz="1600" b="1" i="1" dirty="0"/>
              <a:t>Date</a:t>
            </a:r>
            <a:r>
              <a:rPr lang="en-US" sz="1600" dirty="0"/>
              <a:t> the FAI was approved by the Customer, </a:t>
            </a:r>
            <a:r>
              <a:rPr lang="en-US" sz="1600" i="1" dirty="0"/>
              <a:t>if required.</a:t>
            </a:r>
            <a:endParaRPr lang="en-US" sz="2000" dirty="0"/>
          </a:p>
          <a:p>
            <a:endParaRPr lang="en-US" dirty="0"/>
          </a:p>
        </p:txBody>
      </p:sp>
      <p:sp>
        <p:nvSpPr>
          <p:cNvPr id="5" name="TextBox 4">
            <a:extLst>
              <a:ext uri="{FF2B5EF4-FFF2-40B4-BE49-F238E27FC236}">
                <a16:creationId xmlns:a16="http://schemas.microsoft.com/office/drawing/2014/main" id="{9ADAADF0-AADF-45C7-A4C5-7A86DD7AD5B9}"/>
              </a:ext>
            </a:extLst>
          </p:cNvPr>
          <p:cNvSpPr txBox="1"/>
          <p:nvPr/>
        </p:nvSpPr>
        <p:spPr>
          <a:xfrm>
            <a:off x="814268" y="6439752"/>
            <a:ext cx="7433440" cy="400110"/>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Form #: TR-004		                              Uncontrolled if Printed                                                   Date:  6/3/2021</a:t>
            </a:r>
          </a:p>
          <a:p>
            <a:r>
              <a:rPr lang="en-US" sz="1000" dirty="0">
                <a:latin typeface="Arial" panose="020B0604020202020204" pitchFamily="34" charset="0"/>
                <a:cs typeface="Arial" panose="020B0604020202020204" pitchFamily="34" charset="0"/>
              </a:rPr>
              <a:t>Rev.:  A                                                                                                                                                            Owner:  Quality</a:t>
            </a:r>
          </a:p>
        </p:txBody>
      </p:sp>
    </p:spTree>
    <p:extLst>
      <p:ext uri="{BB962C8B-B14F-4D97-AF65-F5344CB8AC3E}">
        <p14:creationId xmlns:p14="http://schemas.microsoft.com/office/powerpoint/2010/main" val="3343205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iwater PPT Master">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600" dirty="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TWH PowerPoint Master Template PPT Version.pptx" id="{012E4A90-E6C4-4653-93E0-1B204DAEB03C}" vid="{E0BDA516-EE3E-4F81-9ADD-89B287B73A6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TWH PowerPoint Master Template PPT Version 1</Template>
  <TotalTime>2392</TotalTime>
  <Words>2348</Words>
  <Application>Microsoft Office PowerPoint</Application>
  <PresentationFormat>On-screen Show (4:3)</PresentationFormat>
  <Paragraphs>189</Paragraphs>
  <Slides>17</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Gill Sans MT</vt:lpstr>
      <vt:lpstr>Lucida Grande</vt:lpstr>
      <vt:lpstr>Symbol</vt:lpstr>
      <vt:lpstr>Times New Roman</vt:lpstr>
      <vt:lpstr>Wingdings</vt:lpstr>
      <vt:lpstr>Wingdings 3</vt:lpstr>
      <vt:lpstr>Triwater PPT Master</vt:lpstr>
      <vt:lpstr>First Article Inspection (Report)  EXPLAINED</vt:lpstr>
      <vt:lpstr>DEFINITION </vt:lpstr>
      <vt:lpstr>Information</vt:lpstr>
      <vt:lpstr>FAI / PPAP</vt:lpstr>
      <vt:lpstr>Forms</vt:lpstr>
      <vt:lpstr>Form 1: Part Number Accountability</vt:lpstr>
      <vt:lpstr>Form 1: Part Number Accountability…..cont’d</vt:lpstr>
      <vt:lpstr>Form 1: Part Number Accountability…..cont’d</vt:lpstr>
      <vt:lpstr>Form 1: Part Number Accountability…..cont’d</vt:lpstr>
      <vt:lpstr>Form 2:  Product Accountability  </vt:lpstr>
      <vt:lpstr>Form 2:  Product Accountability…..cont’d </vt:lpstr>
      <vt:lpstr>Form 2:  Product Accountability…..cont’d</vt:lpstr>
      <vt:lpstr>Form 3: Characteristic Accountability, Verification and Compatibility Evaluation</vt:lpstr>
      <vt:lpstr>Form 3: Characteristic Accountability, Verification and Compatibility Evaluation…..cont’d</vt:lpstr>
      <vt:lpstr>Form 3: Characteristic Accountability, Verification and Compatibility Evaluation…..cont’d</vt:lpstr>
      <vt:lpstr>Bubbled Drawing Example</vt:lpstr>
      <vt:lpstr>Bubbled/Balloon Drawing…..Cont’d</vt:lpstr>
    </vt:vector>
  </TitlesOfParts>
  <Company>Nashville Chemical &amp; Equipment Co.,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Swain</dc:creator>
  <cp:lastModifiedBy>Cory Ryan</cp:lastModifiedBy>
  <cp:revision>76</cp:revision>
  <cp:lastPrinted>2023-03-13T18:48:50Z</cp:lastPrinted>
  <dcterms:created xsi:type="dcterms:W3CDTF">2017-01-23T20:02:19Z</dcterms:created>
  <dcterms:modified xsi:type="dcterms:W3CDTF">2023-07-18T13:22:36Z</dcterms:modified>
</cp:coreProperties>
</file>